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57" r:id="rId2"/>
    <p:sldId id="302" r:id="rId3"/>
    <p:sldId id="315" r:id="rId4"/>
    <p:sldId id="345" r:id="rId5"/>
    <p:sldId id="314" r:id="rId6"/>
    <p:sldId id="269" r:id="rId7"/>
    <p:sldId id="340" r:id="rId8"/>
    <p:sldId id="300" r:id="rId9"/>
    <p:sldId id="327" r:id="rId10"/>
    <p:sldId id="356" r:id="rId11"/>
    <p:sldId id="299" r:id="rId12"/>
    <p:sldId id="313" r:id="rId13"/>
    <p:sldId id="342" r:id="rId14"/>
    <p:sldId id="298" r:id="rId15"/>
    <p:sldId id="326" r:id="rId16"/>
    <p:sldId id="350" r:id="rId17"/>
    <p:sldId id="279" r:id="rId18"/>
    <p:sldId id="305" r:id="rId19"/>
    <p:sldId id="324" r:id="rId20"/>
    <p:sldId id="325" r:id="rId21"/>
    <p:sldId id="310" r:id="rId22"/>
    <p:sldId id="311" r:id="rId23"/>
    <p:sldId id="312" r:id="rId24"/>
    <p:sldId id="362" r:id="rId25"/>
    <p:sldId id="354" r:id="rId26"/>
    <p:sldId id="316" r:id="rId27"/>
    <p:sldId id="355" r:id="rId28"/>
    <p:sldId id="359" r:id="rId29"/>
    <p:sldId id="360" r:id="rId30"/>
    <p:sldId id="358" r:id="rId31"/>
    <p:sldId id="347" r:id="rId32"/>
    <p:sldId id="36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  <a:srgbClr val="002850"/>
    <a:srgbClr val="CC0000"/>
    <a:srgbClr val="53FF53"/>
    <a:srgbClr val="0066CC"/>
    <a:srgbClr val="FFFFCC"/>
    <a:srgbClr val="EE9F00"/>
    <a:srgbClr val="FFB41D"/>
    <a:srgbClr val="FFC0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480BA3-1A32-4DAD-9D6A-E437110A2064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96A552-CE67-4791-86DB-73A594212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B1A2-F619-441A-B55E-B34AE8D60659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D3C8F-F46B-4204-B692-864C8F0EE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2C3A-BE21-4DDF-AEA6-7E879E7C34EC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3CA84-F6E7-4685-B483-3130A076C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8D655-7530-4237-8893-8A3E6C1AA35D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EF11-FC37-4E64-9D22-A166D4EDB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C876-B8B9-42F7-A431-D540867F7697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704A-0A5E-464B-ACC2-F1C299917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8EBA-2D1A-4910-A7F6-399662F49E30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32DC-D95E-4E83-A14B-641C0DFBC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B6C1-D717-449C-928E-1B66A2B82DCD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E7E6C-AFB9-4C37-9832-888322353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17139-4A26-45CA-B0FE-B768FE97FF6D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A069-78DD-4D9F-833D-7813823B4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70C6A-5225-41DC-91F4-A4A13054AAC7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56E0-E423-466B-8707-F2C87A5B2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68C0-1901-45A1-96A9-FEB4C4277C01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20CB-A8B2-4919-832F-A87FF3C75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5B558-8584-4FA7-8039-5937ED01C7B1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B314B-C630-434B-B04A-8BB8F3A85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F898-5677-4245-9BC2-5DF31C19ECF0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D9908-382F-419B-9686-62F9E8C10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5DA8E0-727F-44B4-9814-28920937B7F8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458DD0-B477-4CA0-8E43-70AF7E584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05rab17f.jpg"/>
          <p:cNvPicPr>
            <a:picLocks noChangeAspect="1"/>
          </p:cNvPicPr>
          <p:nvPr/>
        </p:nvPicPr>
        <p:blipFill>
          <a:blip r:embed="rId2"/>
          <a:srcRect l="9106" t="2425" r="1765" b="19791"/>
          <a:stretch>
            <a:fillRect/>
          </a:stretch>
        </p:blipFill>
        <p:spPr bwMode="auto">
          <a:xfrm>
            <a:off x="0" y="0"/>
            <a:ext cx="920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857224" y="714356"/>
            <a:ext cx="7358113" cy="30003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7"/>
              </a:avLst>
            </a:prstTxWarp>
          </a:bodyPr>
          <a:lstStyle/>
          <a:p>
            <a:pPr algn="ctr"/>
            <a:r>
              <a:rPr lang="ru-RU" sz="24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Тропические вулканы</a:t>
            </a:r>
          </a:p>
          <a:p>
            <a:pPr algn="ctr"/>
            <a:r>
              <a:rPr lang="ru-RU" sz="24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 климат </a:t>
            </a:r>
          </a:p>
          <a:p>
            <a:pPr algn="ctr"/>
            <a:r>
              <a:rPr lang="ru-RU" sz="24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северной Евразии</a:t>
            </a:r>
            <a:endParaRPr lang="ru-RU" sz="24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6222705"/>
            <a:ext cx="68110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600" b="1" spc="50" dirty="0" smtClean="0">
                <a:ln w="12700" cmpd="sng">
                  <a:solidFill>
                    <a:srgbClr val="333300"/>
                  </a:solidFill>
                  <a:prstDash val="solid"/>
                </a:ln>
                <a:solidFill>
                  <a:srgbClr val="FFFF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координатор член-корр. РАН В.В. Зуев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14" y="4475391"/>
            <a:ext cx="8786842" cy="1866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600" b="1" spc="50" dirty="0" smtClean="0">
                <a:ln w="12700" cmpd="sng">
                  <a:solidFill>
                    <a:srgbClr val="333300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Программа фундаментальных исследований </a:t>
            </a:r>
          </a:p>
          <a:p>
            <a:pPr lvl="0" algn="ctr">
              <a:lnSpc>
                <a:spcPct val="90000"/>
              </a:lnSpc>
            </a:pPr>
            <a:r>
              <a:rPr lang="ru-RU" sz="2600" b="1" spc="50" dirty="0" smtClean="0">
                <a:ln w="12700" cmpd="sng">
                  <a:solidFill>
                    <a:srgbClr val="333300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СО РАН </a:t>
            </a:r>
            <a:r>
              <a:rPr lang="en-US" sz="2600" b="1" spc="50" dirty="0" smtClean="0">
                <a:ln w="12700" cmpd="sng">
                  <a:solidFill>
                    <a:srgbClr val="333300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VII</a:t>
            </a:r>
            <a:r>
              <a:rPr lang="ru-RU" sz="2600" b="1" spc="50" dirty="0" smtClean="0">
                <a:ln w="12700" cmpd="sng">
                  <a:solidFill>
                    <a:srgbClr val="333300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.63.3</a:t>
            </a:r>
          </a:p>
          <a:p>
            <a:pPr lvl="0" algn="ctr">
              <a:lnSpc>
                <a:spcPct val="90000"/>
              </a:lnSpc>
            </a:pPr>
            <a:r>
              <a:rPr lang="ru-RU" sz="2600" b="1" spc="50" dirty="0" smtClean="0">
                <a:ln w="12700" cmpd="sng">
                  <a:solidFill>
                    <a:srgbClr val="333300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«Климатические изменения в Арктике и Сибири под воздействием вулканизма»</a:t>
            </a:r>
          </a:p>
          <a:p>
            <a:pPr lvl="0" algn="ctr">
              <a:lnSpc>
                <a:spcPts val="2600"/>
              </a:lnSpc>
            </a:pPr>
            <a:r>
              <a:rPr lang="ru-RU" sz="2400" b="1" spc="50" dirty="0" smtClean="0">
                <a:ln w="12700" cmpd="sng">
                  <a:solidFill>
                    <a:srgbClr val="333300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(2010-2012 гг.)</a:t>
            </a:r>
            <a:endParaRPr lang="ru-RU" sz="2400" b="1" spc="50" dirty="0">
              <a:ln w="12700" cmpd="sng">
                <a:solidFill>
                  <a:srgbClr val="333300"/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Формализм моделей общей циркуляции атмосферы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6" name="Объект 4"/>
          <p:cNvGraphicFramePr>
            <a:graphicFrameLocks noChangeAspect="1"/>
          </p:cNvGraphicFramePr>
          <p:nvPr/>
        </p:nvGraphicFramePr>
        <p:xfrm>
          <a:off x="885851" y="1208077"/>
          <a:ext cx="6650038" cy="720725"/>
        </p:xfrm>
        <a:graphic>
          <a:graphicData uri="http://schemas.openxmlformats.org/presentationml/2006/ole">
            <p:oleObj spid="_x0000_s27650" name="Формула" r:id="rId3" imgW="3873500" imgH="419100" progId="Equation.3">
              <p:embed/>
            </p:oleObj>
          </a:graphicData>
        </a:graphic>
      </p:graphicFrame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9" name="Объект 7"/>
          <p:cNvGraphicFramePr>
            <a:graphicFrameLocks noChangeAspect="1"/>
          </p:cNvGraphicFramePr>
          <p:nvPr/>
        </p:nvGraphicFramePr>
        <p:xfrm>
          <a:off x="868389" y="1922457"/>
          <a:ext cx="7418387" cy="720725"/>
        </p:xfrm>
        <a:graphic>
          <a:graphicData uri="http://schemas.openxmlformats.org/presentationml/2006/ole">
            <p:oleObj spid="_x0000_s27651" name="Формула" r:id="rId4" imgW="4610100" imgH="444500" progId="Equation.3">
              <p:embed/>
            </p:oleObj>
          </a:graphicData>
        </a:graphic>
      </p:graphicFrame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82" name="Объект 10"/>
          <p:cNvGraphicFramePr>
            <a:graphicFrameLocks noChangeAspect="1"/>
          </p:cNvGraphicFramePr>
          <p:nvPr/>
        </p:nvGraphicFramePr>
        <p:xfrm>
          <a:off x="869976" y="5065729"/>
          <a:ext cx="6234113" cy="720725"/>
        </p:xfrm>
        <a:graphic>
          <a:graphicData uri="http://schemas.openxmlformats.org/presentationml/2006/ole">
            <p:oleObj spid="_x0000_s27652" name="Формула" r:id="rId5" imgW="3708400" imgH="431800" progId="Equation.3">
              <p:embed/>
            </p:oleObj>
          </a:graphicData>
        </a:graphic>
      </p:graphicFrame>
      <p:sp>
        <p:nvSpPr>
          <p:cNvPr id="3083" name="Rectangle 9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152400" y="58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0480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94" name="Объект 3"/>
          <p:cNvGraphicFramePr>
            <a:graphicFrameLocks noChangeAspect="1"/>
          </p:cNvGraphicFramePr>
          <p:nvPr/>
        </p:nvGraphicFramePr>
        <p:xfrm>
          <a:off x="947757" y="2665412"/>
          <a:ext cx="2881312" cy="763588"/>
        </p:xfrm>
        <a:graphic>
          <a:graphicData uri="http://schemas.openxmlformats.org/presentationml/2006/ole">
            <p:oleObj spid="_x0000_s27655" name="Формула" r:id="rId6" imgW="1714500" imgH="457200" progId="Equation.3">
              <p:embed/>
            </p:oleObj>
          </a:graphicData>
        </a:graphic>
      </p:graphicFrame>
      <p:graphicFrame>
        <p:nvGraphicFramePr>
          <p:cNvPr id="27656" name="Объект 2"/>
          <p:cNvGraphicFramePr>
            <a:graphicFrameLocks noChangeAspect="1"/>
          </p:cNvGraphicFramePr>
          <p:nvPr/>
        </p:nvGraphicFramePr>
        <p:xfrm>
          <a:off x="906461" y="3462347"/>
          <a:ext cx="4822825" cy="696913"/>
        </p:xfrm>
        <a:graphic>
          <a:graphicData uri="http://schemas.openxmlformats.org/presentationml/2006/ole">
            <p:oleObj spid="_x0000_s27656" name="Формула" r:id="rId7" imgW="2870200" imgH="419100" progId="Equation.3">
              <p:embed/>
            </p:oleObj>
          </a:graphicData>
        </a:graphic>
      </p:graphicFrame>
      <p:graphicFrame>
        <p:nvGraphicFramePr>
          <p:cNvPr id="27657" name="Объект 3"/>
          <p:cNvGraphicFramePr>
            <a:graphicFrameLocks noChangeAspect="1"/>
          </p:cNvGraphicFramePr>
          <p:nvPr/>
        </p:nvGraphicFramePr>
        <p:xfrm>
          <a:off x="900111" y="4159260"/>
          <a:ext cx="5018088" cy="698500"/>
        </p:xfrm>
        <a:graphic>
          <a:graphicData uri="http://schemas.openxmlformats.org/presentationml/2006/ole">
            <p:oleObj spid="_x0000_s27657" name="Формула" r:id="rId8" imgW="2984500" imgH="419100" progId="Equation.3">
              <p:embed/>
            </p:oleObj>
          </a:graphicData>
        </a:graphic>
      </p:graphicFrame>
      <p:graphicFrame>
        <p:nvGraphicFramePr>
          <p:cNvPr id="27658" name="Объект 4"/>
          <p:cNvGraphicFramePr>
            <a:graphicFrameLocks noChangeAspect="1"/>
          </p:cNvGraphicFramePr>
          <p:nvPr/>
        </p:nvGraphicFramePr>
        <p:xfrm>
          <a:off x="1565280" y="5922985"/>
          <a:ext cx="3721100" cy="720725"/>
        </p:xfrm>
        <a:graphic>
          <a:graphicData uri="http://schemas.openxmlformats.org/presentationml/2006/ole">
            <p:oleObj spid="_x0000_s27658" name="Формула" r:id="rId9" imgW="2362200" imgH="457200" progId="Equation.3">
              <p:embed/>
            </p:oleObj>
          </a:graphicData>
        </a:graphic>
      </p:graphicFrame>
      <p:graphicFrame>
        <p:nvGraphicFramePr>
          <p:cNvPr id="27659" name="Объект 7"/>
          <p:cNvGraphicFramePr>
            <a:graphicFrameLocks noChangeAspect="1"/>
          </p:cNvGraphicFramePr>
          <p:nvPr/>
        </p:nvGraphicFramePr>
        <p:xfrm>
          <a:off x="6243661" y="5945210"/>
          <a:ext cx="1685925" cy="698500"/>
        </p:xfrm>
        <a:graphic>
          <a:graphicData uri="http://schemas.openxmlformats.org/presentationml/2006/ole">
            <p:oleObj spid="_x0000_s27659" name="Формула" r:id="rId10" imgW="1002865" imgH="418918" progId="Equation.3">
              <p:embed/>
            </p:oleObj>
          </a:graphicData>
        </a:graphic>
      </p:graphicFrame>
      <p:sp>
        <p:nvSpPr>
          <p:cNvPr id="51" name="Левая фигурная скобка 50"/>
          <p:cNvSpPr/>
          <p:nvPr/>
        </p:nvSpPr>
        <p:spPr>
          <a:xfrm>
            <a:off x="685797" y="1285860"/>
            <a:ext cx="214314" cy="1285884"/>
          </a:xfrm>
          <a:prstGeom prst="leftBrace">
            <a:avLst>
              <a:gd name="adj1" fmla="val 3677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Левая фигурная скобка 51"/>
          <p:cNvSpPr/>
          <p:nvPr/>
        </p:nvSpPr>
        <p:spPr>
          <a:xfrm>
            <a:off x="685797" y="3516318"/>
            <a:ext cx="214314" cy="1285884"/>
          </a:xfrm>
          <a:prstGeom prst="leftBrace">
            <a:avLst>
              <a:gd name="adj1" fmla="val 3677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85720" y="17144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2844" y="391190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4282" y="5181913"/>
            <a:ext cx="572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IV: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282" y="2824459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5214" y="6032824"/>
            <a:ext cx="469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20039" y="603916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20"/>
          <p:cNvGrpSpPr>
            <a:grpSpLocks/>
          </p:cNvGrpSpPr>
          <p:nvPr/>
        </p:nvGrpSpPr>
        <p:grpSpPr bwMode="auto">
          <a:xfrm>
            <a:off x="6572264" y="2621156"/>
            <a:ext cx="1995513" cy="2236603"/>
            <a:chOff x="2195735" y="1194272"/>
            <a:chExt cx="2088265" cy="2804748"/>
          </a:xfrm>
        </p:grpSpPr>
        <p:grpSp>
          <p:nvGrpSpPr>
            <p:cNvPr id="60" name="Группа 23"/>
            <p:cNvGrpSpPr>
              <a:grpSpLocks/>
            </p:cNvGrpSpPr>
            <p:nvPr/>
          </p:nvGrpSpPr>
          <p:grpSpPr bwMode="auto">
            <a:xfrm>
              <a:off x="2195734" y="1484960"/>
              <a:ext cx="2088266" cy="2447280"/>
              <a:chOff x="2195734" y="1484960"/>
              <a:chExt cx="2088266" cy="2447280"/>
            </a:xfrm>
          </p:grpSpPr>
          <p:sp>
            <p:nvSpPr>
              <p:cNvPr id="77" name="Овал 76"/>
              <p:cNvSpPr/>
              <p:nvPr/>
            </p:nvSpPr>
            <p:spPr>
              <a:xfrm>
                <a:off x="2195735" y="1630304"/>
                <a:ext cx="2088265" cy="212123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Дуга 77"/>
              <p:cNvSpPr/>
              <p:nvPr/>
            </p:nvSpPr>
            <p:spPr>
              <a:xfrm rot="5400000">
                <a:off x="2143518" y="2141463"/>
                <a:ext cx="2121238" cy="1098920"/>
              </a:xfrm>
              <a:prstGeom prst="arc">
                <a:avLst>
                  <a:gd name="adj1" fmla="val 10812720"/>
                  <a:gd name="adj2" fmla="val 1242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79" name="Группа 44"/>
              <p:cNvGrpSpPr>
                <a:grpSpLocks/>
              </p:cNvGrpSpPr>
              <p:nvPr/>
            </p:nvGrpSpPr>
            <p:grpSpPr bwMode="auto">
              <a:xfrm>
                <a:off x="2195734" y="2331493"/>
                <a:ext cx="2088265" cy="718864"/>
                <a:chOff x="5345049" y="3955045"/>
                <a:chExt cx="2088265" cy="970466"/>
              </a:xfrm>
            </p:grpSpPr>
            <p:sp>
              <p:nvSpPr>
                <p:cNvPr id="82" name="Дуга 81"/>
                <p:cNvSpPr/>
                <p:nvPr/>
              </p:nvSpPr>
              <p:spPr>
                <a:xfrm rot="5400000">
                  <a:off x="5903949" y="3396145"/>
                  <a:ext cx="970466" cy="2088265"/>
                </a:xfrm>
                <a:prstGeom prst="arc">
                  <a:avLst>
                    <a:gd name="adj1" fmla="val 16229957"/>
                    <a:gd name="adj2" fmla="val 5374463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3" name="Дуга 82"/>
                <p:cNvSpPr/>
                <p:nvPr/>
              </p:nvSpPr>
              <p:spPr>
                <a:xfrm rot="16200000">
                  <a:off x="5903949" y="3396145"/>
                  <a:ext cx="970466" cy="2088265"/>
                </a:xfrm>
                <a:prstGeom prst="arc">
                  <a:avLst>
                    <a:gd name="adj1" fmla="val 16229957"/>
                    <a:gd name="adj2" fmla="val 5374463"/>
                  </a:avLst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80" name="Дуга 79"/>
              <p:cNvSpPr/>
              <p:nvPr/>
            </p:nvSpPr>
            <p:spPr>
              <a:xfrm rot="16200000">
                <a:off x="2179249" y="2255007"/>
                <a:ext cx="2121238" cy="871831"/>
              </a:xfrm>
              <a:prstGeom prst="arc">
                <a:avLst>
                  <a:gd name="adj1" fmla="val 10812720"/>
                  <a:gd name="adj2" fmla="val 1242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3235897" y="1484960"/>
                <a:ext cx="0" cy="24472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Дуга 60"/>
            <p:cNvSpPr/>
            <p:nvPr/>
          </p:nvSpPr>
          <p:spPr>
            <a:xfrm rot="8046422">
              <a:off x="3036937" y="1194728"/>
              <a:ext cx="361396" cy="360483"/>
            </a:xfrm>
            <a:prstGeom prst="arc">
              <a:avLst>
                <a:gd name="adj1" fmla="val 14686330"/>
                <a:gd name="adj2" fmla="val 1839258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62" name="Группа 27"/>
            <p:cNvGrpSpPr>
              <a:grpSpLocks/>
            </p:cNvGrpSpPr>
            <p:nvPr/>
          </p:nvGrpSpPr>
          <p:grpSpPr bwMode="auto">
            <a:xfrm>
              <a:off x="3229547" y="2241147"/>
              <a:ext cx="485939" cy="756183"/>
              <a:chOff x="3247275" y="2366954"/>
              <a:chExt cx="467941" cy="619349"/>
            </a:xfrm>
          </p:grpSpPr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3247275" y="2690302"/>
                <a:ext cx="467941" cy="29600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flipV="1">
                <a:off x="3247275" y="2366954"/>
                <a:ext cx="443474" cy="32334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Группа 28"/>
            <p:cNvGrpSpPr>
              <a:grpSpLocks/>
            </p:cNvGrpSpPr>
            <p:nvPr/>
          </p:nvGrpSpPr>
          <p:grpSpPr bwMode="auto">
            <a:xfrm rot="5400000">
              <a:off x="3167343" y="1718414"/>
              <a:ext cx="210160" cy="835306"/>
              <a:chOff x="3246537" y="2366182"/>
              <a:chExt cx="373258" cy="619247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 rot="16200000" flipH="1">
                <a:off x="3294247" y="2659882"/>
                <a:ext cx="277837" cy="37325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rot="16200000">
                <a:off x="3262461" y="2350258"/>
                <a:ext cx="341410" cy="37325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Дуга 63"/>
            <p:cNvSpPr/>
            <p:nvPr/>
          </p:nvSpPr>
          <p:spPr>
            <a:xfrm rot="2514290">
              <a:off x="3177140" y="2474871"/>
              <a:ext cx="323959" cy="324079"/>
            </a:xfrm>
            <a:prstGeom prst="arc">
              <a:avLst>
                <a:gd name="adj1" fmla="val 15398808"/>
                <a:gd name="adj2" fmla="val 483765"/>
              </a:avLst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Дуга 64"/>
            <p:cNvSpPr/>
            <p:nvPr/>
          </p:nvSpPr>
          <p:spPr>
            <a:xfrm rot="7954911">
              <a:off x="3073858" y="1958371"/>
              <a:ext cx="324077" cy="323959"/>
            </a:xfrm>
            <a:prstGeom prst="arc">
              <a:avLst>
                <a:gd name="adj1" fmla="val 13986648"/>
                <a:gd name="adj2" fmla="val 2086574"/>
              </a:avLst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68000" y="2036612"/>
              <a:ext cx="144000" cy="246221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ln w="3175">
                    <a:noFill/>
                  </a:ln>
                  <a:effectLst>
                    <a:glow rad="88900">
                      <a:schemeClr val="bg1"/>
                    </a:glow>
                  </a:effectLst>
                  <a:latin typeface="Times New Roman" pitchFamily="18" charset="0"/>
                  <a:cs typeface="Times New Roman" pitchFamily="18" charset="0"/>
                </a:rPr>
                <a:t>λ</a:t>
              </a:r>
              <a:endParaRPr lang="ru-RU" sz="1600" b="1" dirty="0">
                <a:ln w="3175">
                  <a:noFill/>
                </a:ln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32"/>
            <p:cNvSpPr txBox="1">
              <a:spLocks noChangeArrowheads="1"/>
            </p:cNvSpPr>
            <p:nvPr/>
          </p:nvSpPr>
          <p:spPr bwMode="auto">
            <a:xfrm>
              <a:off x="3320400" y="2513841"/>
              <a:ext cx="144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l-GR" sz="1600" b="1" dirty="0">
                  <a:latin typeface="Times New Roman" pitchFamily="18" charset="0"/>
                  <a:cs typeface="Times New Roman" pitchFamily="18" charset="0"/>
                </a:rPr>
                <a:t>θ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33"/>
            <p:cNvSpPr txBox="1">
              <a:spLocks noChangeArrowheads="1"/>
            </p:cNvSpPr>
            <p:nvPr/>
          </p:nvSpPr>
          <p:spPr bwMode="auto">
            <a:xfrm>
              <a:off x="2835495" y="2267619"/>
              <a:ext cx="3240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l-GR" sz="1600" b="1" dirty="0"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=0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34"/>
            <p:cNvSpPr txBox="1">
              <a:spLocks noChangeArrowheads="1"/>
            </p:cNvSpPr>
            <p:nvPr/>
          </p:nvSpPr>
          <p:spPr bwMode="auto">
            <a:xfrm>
              <a:off x="3267553" y="3752799"/>
              <a:ext cx="144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35"/>
            <p:cNvSpPr txBox="1">
              <a:spLocks noChangeArrowheads="1"/>
            </p:cNvSpPr>
            <p:nvPr/>
          </p:nvSpPr>
          <p:spPr bwMode="auto">
            <a:xfrm>
              <a:off x="3461762" y="1383397"/>
              <a:ext cx="144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36"/>
            <p:cNvSpPr txBox="1">
              <a:spLocks noChangeArrowheads="1"/>
            </p:cNvSpPr>
            <p:nvPr/>
          </p:nvSpPr>
          <p:spPr bwMode="auto">
            <a:xfrm>
              <a:off x="3163478" y="1241687"/>
              <a:ext cx="1440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l-GR" sz="1400" b="1">
                  <a:latin typeface="Times New Roman" pitchFamily="18" charset="0"/>
                  <a:cs typeface="Times New Roman" pitchFamily="18" charset="0"/>
                </a:rPr>
                <a:t>Ω</a:t>
              </a:r>
              <a:endParaRPr lang="ru-RU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37"/>
            <p:cNvSpPr txBox="1">
              <a:spLocks noChangeArrowheads="1"/>
            </p:cNvSpPr>
            <p:nvPr/>
          </p:nvSpPr>
          <p:spPr bwMode="auto">
            <a:xfrm>
              <a:off x="3758162" y="2090438"/>
              <a:ext cx="1440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1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26"/>
          <p:cNvSpPr>
            <a:spLocks noChangeArrowheads="1"/>
          </p:cNvSpPr>
          <p:nvPr/>
        </p:nvSpPr>
        <p:spPr bwMode="auto">
          <a:xfrm>
            <a:off x="6500826" y="4764297"/>
            <a:ext cx="21527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Сферические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координаты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6643702" y="1357298"/>
            <a:ext cx="857256" cy="42862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7500958" y="2071678"/>
            <a:ext cx="857256" cy="42862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786314" y="3571876"/>
            <a:ext cx="857256" cy="42862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4929190" y="4286256"/>
            <a:ext cx="857256" cy="42862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6286512" y="5214950"/>
            <a:ext cx="857256" cy="42862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"/>
          <p:cNvGrpSpPr>
            <a:grpSpLocks/>
          </p:cNvGrpSpPr>
          <p:nvPr/>
        </p:nvGrpSpPr>
        <p:grpSpPr bwMode="auto">
          <a:xfrm>
            <a:off x="285750" y="1050925"/>
            <a:ext cx="8643938" cy="5235575"/>
            <a:chOff x="682643" y="265113"/>
            <a:chExt cx="7420090" cy="4429125"/>
          </a:xfrm>
        </p:grpSpPr>
        <p:grpSp>
          <p:nvGrpSpPr>
            <p:cNvPr id="9220" name="Группа 3"/>
            <p:cNvGrpSpPr>
              <a:grpSpLocks/>
            </p:cNvGrpSpPr>
            <p:nvPr/>
          </p:nvGrpSpPr>
          <p:grpSpPr bwMode="auto">
            <a:xfrm>
              <a:off x="684213" y="265113"/>
              <a:ext cx="7383437" cy="4429125"/>
              <a:chOff x="683568" y="265800"/>
              <a:chExt cx="7383801" cy="4428000"/>
            </a:xfrm>
          </p:grpSpPr>
          <p:pic>
            <p:nvPicPr>
              <p:cNvPr id="4099" name="Picture 3" descr="C:\Users\8\Desktop\Северное полушарие 2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t="2" r="86" b="30422"/>
              <a:stretch/>
            </p:blipFill>
            <p:spPr bwMode="auto">
              <a:xfrm rot="21480000">
                <a:off x="1167155" y="265800"/>
                <a:ext cx="6407893" cy="4428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/>
              </a:extLst>
            </p:spPr>
          </p:pic>
          <p:grpSp>
            <p:nvGrpSpPr>
              <p:cNvPr id="9226" name="Группа 2"/>
              <p:cNvGrpSpPr>
                <a:grpSpLocks/>
              </p:cNvGrpSpPr>
              <p:nvPr/>
            </p:nvGrpSpPr>
            <p:grpSpPr bwMode="auto">
              <a:xfrm>
                <a:off x="683568" y="1612593"/>
                <a:ext cx="7383801" cy="2342851"/>
                <a:chOff x="683568" y="1612593"/>
                <a:chExt cx="7383801" cy="2342851"/>
              </a:xfrm>
            </p:grpSpPr>
            <p:sp>
              <p:nvSpPr>
                <p:cNvPr id="5" name="Полилиния 4"/>
                <p:cNvSpPr/>
                <p:nvPr/>
              </p:nvSpPr>
              <p:spPr bwMode="auto">
                <a:xfrm>
                  <a:off x="683568" y="1749724"/>
                  <a:ext cx="7380000" cy="2205720"/>
                </a:xfrm>
                <a:custGeom>
                  <a:avLst/>
                  <a:gdLst>
                    <a:gd name="connsiteX0" fmla="*/ 1038225 w 6953250"/>
                    <a:gd name="connsiteY0" fmla="*/ 0 h 2062162"/>
                    <a:gd name="connsiteX1" fmla="*/ 547687 w 6953250"/>
                    <a:gd name="connsiteY1" fmla="*/ 157162 h 2062162"/>
                    <a:gd name="connsiteX2" fmla="*/ 290512 w 6953250"/>
                    <a:gd name="connsiteY2" fmla="*/ 271462 h 2062162"/>
                    <a:gd name="connsiteX3" fmla="*/ 114300 w 6953250"/>
                    <a:gd name="connsiteY3" fmla="*/ 390525 h 2062162"/>
                    <a:gd name="connsiteX4" fmla="*/ 76200 w 6953250"/>
                    <a:gd name="connsiteY4" fmla="*/ 438150 h 2062162"/>
                    <a:gd name="connsiteX5" fmla="*/ 33337 w 6953250"/>
                    <a:gd name="connsiteY5" fmla="*/ 504825 h 2062162"/>
                    <a:gd name="connsiteX6" fmla="*/ 23812 w 6953250"/>
                    <a:gd name="connsiteY6" fmla="*/ 519112 h 2062162"/>
                    <a:gd name="connsiteX7" fmla="*/ 9525 w 6953250"/>
                    <a:gd name="connsiteY7" fmla="*/ 557212 h 2062162"/>
                    <a:gd name="connsiteX8" fmla="*/ 0 w 6953250"/>
                    <a:gd name="connsiteY8" fmla="*/ 1223962 h 2062162"/>
                    <a:gd name="connsiteX9" fmla="*/ 38100 w 6953250"/>
                    <a:gd name="connsiteY9" fmla="*/ 1319212 h 2062162"/>
                    <a:gd name="connsiteX10" fmla="*/ 109537 w 6953250"/>
                    <a:gd name="connsiteY10" fmla="*/ 1409700 h 2062162"/>
                    <a:gd name="connsiteX11" fmla="*/ 204787 w 6953250"/>
                    <a:gd name="connsiteY11" fmla="*/ 1500187 h 2062162"/>
                    <a:gd name="connsiteX12" fmla="*/ 376237 w 6953250"/>
                    <a:gd name="connsiteY12" fmla="*/ 1590675 h 2062162"/>
                    <a:gd name="connsiteX13" fmla="*/ 609600 w 6953250"/>
                    <a:gd name="connsiteY13" fmla="*/ 1690687 h 2062162"/>
                    <a:gd name="connsiteX14" fmla="*/ 838200 w 6953250"/>
                    <a:gd name="connsiteY14" fmla="*/ 1762125 h 2062162"/>
                    <a:gd name="connsiteX15" fmla="*/ 1162050 w 6953250"/>
                    <a:gd name="connsiteY15" fmla="*/ 1843087 h 2062162"/>
                    <a:gd name="connsiteX16" fmla="*/ 1581150 w 6953250"/>
                    <a:gd name="connsiteY16" fmla="*/ 1924050 h 2062162"/>
                    <a:gd name="connsiteX17" fmla="*/ 2038350 w 6953250"/>
                    <a:gd name="connsiteY17" fmla="*/ 1985962 h 2062162"/>
                    <a:gd name="connsiteX18" fmla="*/ 2700337 w 6953250"/>
                    <a:gd name="connsiteY18" fmla="*/ 2043112 h 2062162"/>
                    <a:gd name="connsiteX19" fmla="*/ 3371850 w 6953250"/>
                    <a:gd name="connsiteY19" fmla="*/ 2062162 h 2062162"/>
                    <a:gd name="connsiteX20" fmla="*/ 4057650 w 6953250"/>
                    <a:gd name="connsiteY20" fmla="*/ 2047875 h 2062162"/>
                    <a:gd name="connsiteX21" fmla="*/ 4805362 w 6953250"/>
                    <a:gd name="connsiteY21" fmla="*/ 2000250 h 2062162"/>
                    <a:gd name="connsiteX22" fmla="*/ 5467350 w 6953250"/>
                    <a:gd name="connsiteY22" fmla="*/ 1900237 h 2062162"/>
                    <a:gd name="connsiteX23" fmla="*/ 5876925 w 6953250"/>
                    <a:gd name="connsiteY23" fmla="*/ 1819275 h 2062162"/>
                    <a:gd name="connsiteX24" fmla="*/ 6281737 w 6953250"/>
                    <a:gd name="connsiteY24" fmla="*/ 1709737 h 2062162"/>
                    <a:gd name="connsiteX25" fmla="*/ 6562725 w 6953250"/>
                    <a:gd name="connsiteY25" fmla="*/ 1595437 h 2062162"/>
                    <a:gd name="connsiteX26" fmla="*/ 6715125 w 6953250"/>
                    <a:gd name="connsiteY26" fmla="*/ 1519237 h 2062162"/>
                    <a:gd name="connsiteX27" fmla="*/ 6862762 w 6953250"/>
                    <a:gd name="connsiteY27" fmla="*/ 1414462 h 2062162"/>
                    <a:gd name="connsiteX28" fmla="*/ 6905625 w 6953250"/>
                    <a:gd name="connsiteY28" fmla="*/ 1366837 h 2062162"/>
                    <a:gd name="connsiteX29" fmla="*/ 6934200 w 6953250"/>
                    <a:gd name="connsiteY29" fmla="*/ 1333500 h 2062162"/>
                    <a:gd name="connsiteX30" fmla="*/ 6943725 w 6953250"/>
                    <a:gd name="connsiteY30" fmla="*/ 1285875 h 2062162"/>
                    <a:gd name="connsiteX31" fmla="*/ 6953250 w 6953250"/>
                    <a:gd name="connsiteY31" fmla="*/ 1233487 h 2062162"/>
                    <a:gd name="connsiteX32" fmla="*/ 6953250 w 6953250"/>
                    <a:gd name="connsiteY32" fmla="*/ 652462 h 2062162"/>
                    <a:gd name="connsiteX33" fmla="*/ 6934200 w 6953250"/>
                    <a:gd name="connsiteY33" fmla="*/ 523875 h 2062162"/>
                    <a:gd name="connsiteX34" fmla="*/ 6896100 w 6953250"/>
                    <a:gd name="connsiteY34" fmla="*/ 457200 h 2062162"/>
                    <a:gd name="connsiteX35" fmla="*/ 6853237 w 6953250"/>
                    <a:gd name="connsiteY35" fmla="*/ 409575 h 2062162"/>
                    <a:gd name="connsiteX36" fmla="*/ 6738937 w 6953250"/>
                    <a:gd name="connsiteY36" fmla="*/ 319087 h 2062162"/>
                    <a:gd name="connsiteX37" fmla="*/ 6610350 w 6953250"/>
                    <a:gd name="connsiteY37" fmla="*/ 247650 h 2062162"/>
                    <a:gd name="connsiteX38" fmla="*/ 6438900 w 6953250"/>
                    <a:gd name="connsiteY38" fmla="*/ 161925 h 2062162"/>
                    <a:gd name="connsiteX39" fmla="*/ 6262687 w 6953250"/>
                    <a:gd name="connsiteY39" fmla="*/ 100012 h 2062162"/>
                    <a:gd name="connsiteX40" fmla="*/ 6038850 w 6953250"/>
                    <a:gd name="connsiteY40" fmla="*/ 38100 h 2062162"/>
                    <a:gd name="connsiteX41" fmla="*/ 5915025 w 6953250"/>
                    <a:gd name="connsiteY41" fmla="*/ 4762 h 2062162"/>
                    <a:gd name="connsiteX42" fmla="*/ 6076950 w 6953250"/>
                    <a:gd name="connsiteY42" fmla="*/ 200025 h 2062162"/>
                    <a:gd name="connsiteX43" fmla="*/ 6196012 w 6953250"/>
                    <a:gd name="connsiteY43" fmla="*/ 381000 h 2062162"/>
                    <a:gd name="connsiteX44" fmla="*/ 6281737 w 6953250"/>
                    <a:gd name="connsiteY44" fmla="*/ 533400 h 2062162"/>
                    <a:gd name="connsiteX45" fmla="*/ 6396037 w 6953250"/>
                    <a:gd name="connsiteY45" fmla="*/ 742950 h 2062162"/>
                    <a:gd name="connsiteX46" fmla="*/ 6577012 w 6953250"/>
                    <a:gd name="connsiteY46" fmla="*/ 828675 h 2062162"/>
                    <a:gd name="connsiteX47" fmla="*/ 6681787 w 6953250"/>
                    <a:gd name="connsiteY47" fmla="*/ 881062 h 2062162"/>
                    <a:gd name="connsiteX48" fmla="*/ 6700837 w 6953250"/>
                    <a:gd name="connsiteY48" fmla="*/ 909637 h 2062162"/>
                    <a:gd name="connsiteX49" fmla="*/ 6700837 w 6953250"/>
                    <a:gd name="connsiteY49" fmla="*/ 933450 h 2062162"/>
                    <a:gd name="connsiteX50" fmla="*/ 6538912 w 6953250"/>
                    <a:gd name="connsiteY50" fmla="*/ 1009650 h 2062162"/>
                    <a:gd name="connsiteX51" fmla="*/ 6286500 w 6953250"/>
                    <a:gd name="connsiteY51" fmla="*/ 1119187 h 2062162"/>
                    <a:gd name="connsiteX52" fmla="*/ 5810250 w 6953250"/>
                    <a:gd name="connsiteY52" fmla="*/ 1247775 h 2062162"/>
                    <a:gd name="connsiteX53" fmla="*/ 5310187 w 6953250"/>
                    <a:gd name="connsiteY53" fmla="*/ 1328737 h 2062162"/>
                    <a:gd name="connsiteX54" fmla="*/ 4795837 w 6953250"/>
                    <a:gd name="connsiteY54" fmla="*/ 1395412 h 2062162"/>
                    <a:gd name="connsiteX55" fmla="*/ 4291012 w 6953250"/>
                    <a:gd name="connsiteY55" fmla="*/ 1443037 h 2062162"/>
                    <a:gd name="connsiteX56" fmla="*/ 3562350 w 6953250"/>
                    <a:gd name="connsiteY56" fmla="*/ 1462087 h 2062162"/>
                    <a:gd name="connsiteX57" fmla="*/ 2790825 w 6953250"/>
                    <a:gd name="connsiteY57" fmla="*/ 1443037 h 2062162"/>
                    <a:gd name="connsiteX58" fmla="*/ 2224087 w 6953250"/>
                    <a:gd name="connsiteY58" fmla="*/ 1409700 h 2062162"/>
                    <a:gd name="connsiteX59" fmla="*/ 1762125 w 6953250"/>
                    <a:gd name="connsiteY59" fmla="*/ 1352550 h 2062162"/>
                    <a:gd name="connsiteX60" fmla="*/ 1328737 w 6953250"/>
                    <a:gd name="connsiteY60" fmla="*/ 1271587 h 2062162"/>
                    <a:gd name="connsiteX61" fmla="*/ 928687 w 6953250"/>
                    <a:gd name="connsiteY61" fmla="*/ 1195387 h 2062162"/>
                    <a:gd name="connsiteX62" fmla="*/ 504825 w 6953250"/>
                    <a:gd name="connsiteY62" fmla="*/ 1047750 h 2062162"/>
                    <a:gd name="connsiteX63" fmla="*/ 304800 w 6953250"/>
                    <a:gd name="connsiteY63" fmla="*/ 947737 h 2062162"/>
                    <a:gd name="connsiteX64" fmla="*/ 266700 w 6953250"/>
                    <a:gd name="connsiteY64" fmla="*/ 919162 h 2062162"/>
                    <a:gd name="connsiteX65" fmla="*/ 266700 w 6953250"/>
                    <a:gd name="connsiteY65" fmla="*/ 895350 h 2062162"/>
                    <a:gd name="connsiteX66" fmla="*/ 280987 w 6953250"/>
                    <a:gd name="connsiteY66" fmla="*/ 871537 h 2062162"/>
                    <a:gd name="connsiteX67" fmla="*/ 361950 w 6953250"/>
                    <a:gd name="connsiteY67" fmla="*/ 833437 h 2062162"/>
                    <a:gd name="connsiteX68" fmla="*/ 476250 w 6953250"/>
                    <a:gd name="connsiteY68" fmla="*/ 771525 h 2062162"/>
                    <a:gd name="connsiteX69" fmla="*/ 566737 w 6953250"/>
                    <a:gd name="connsiteY69" fmla="*/ 738187 h 2062162"/>
                    <a:gd name="connsiteX70" fmla="*/ 628650 w 6953250"/>
                    <a:gd name="connsiteY70" fmla="*/ 604837 h 2062162"/>
                    <a:gd name="connsiteX71" fmla="*/ 719137 w 6953250"/>
                    <a:gd name="connsiteY71" fmla="*/ 452437 h 2062162"/>
                    <a:gd name="connsiteX72" fmla="*/ 852487 w 6953250"/>
                    <a:gd name="connsiteY72" fmla="*/ 266700 h 2062162"/>
                    <a:gd name="connsiteX73" fmla="*/ 995362 w 6953250"/>
                    <a:gd name="connsiteY73" fmla="*/ 90487 h 2062162"/>
                    <a:gd name="connsiteX74" fmla="*/ 1038225 w 6953250"/>
                    <a:gd name="connsiteY74" fmla="*/ 0 h 2062162"/>
                    <a:gd name="connsiteX0" fmla="*/ 1038225 w 6953250"/>
                    <a:gd name="connsiteY0" fmla="*/ 0 h 2062162"/>
                    <a:gd name="connsiteX1" fmla="*/ 547687 w 6953250"/>
                    <a:gd name="connsiteY1" fmla="*/ 157162 h 2062162"/>
                    <a:gd name="connsiteX2" fmla="*/ 290512 w 6953250"/>
                    <a:gd name="connsiteY2" fmla="*/ 271462 h 2062162"/>
                    <a:gd name="connsiteX3" fmla="*/ 114300 w 6953250"/>
                    <a:gd name="connsiteY3" fmla="*/ 390525 h 2062162"/>
                    <a:gd name="connsiteX4" fmla="*/ 76200 w 6953250"/>
                    <a:gd name="connsiteY4" fmla="*/ 438150 h 2062162"/>
                    <a:gd name="connsiteX5" fmla="*/ 33337 w 6953250"/>
                    <a:gd name="connsiteY5" fmla="*/ 504825 h 2062162"/>
                    <a:gd name="connsiteX6" fmla="*/ 23812 w 6953250"/>
                    <a:gd name="connsiteY6" fmla="*/ 519112 h 2062162"/>
                    <a:gd name="connsiteX7" fmla="*/ 9525 w 6953250"/>
                    <a:gd name="connsiteY7" fmla="*/ 557212 h 2062162"/>
                    <a:gd name="connsiteX8" fmla="*/ 0 w 6953250"/>
                    <a:gd name="connsiteY8" fmla="*/ 1223962 h 2062162"/>
                    <a:gd name="connsiteX9" fmla="*/ 38100 w 6953250"/>
                    <a:gd name="connsiteY9" fmla="*/ 1319212 h 2062162"/>
                    <a:gd name="connsiteX10" fmla="*/ 109537 w 6953250"/>
                    <a:gd name="connsiteY10" fmla="*/ 1409700 h 2062162"/>
                    <a:gd name="connsiteX11" fmla="*/ 204787 w 6953250"/>
                    <a:gd name="connsiteY11" fmla="*/ 1500187 h 2062162"/>
                    <a:gd name="connsiteX12" fmla="*/ 376237 w 6953250"/>
                    <a:gd name="connsiteY12" fmla="*/ 1590675 h 2062162"/>
                    <a:gd name="connsiteX13" fmla="*/ 609600 w 6953250"/>
                    <a:gd name="connsiteY13" fmla="*/ 1690687 h 2062162"/>
                    <a:gd name="connsiteX14" fmla="*/ 838200 w 6953250"/>
                    <a:gd name="connsiteY14" fmla="*/ 1762125 h 2062162"/>
                    <a:gd name="connsiteX15" fmla="*/ 1162050 w 6953250"/>
                    <a:gd name="connsiteY15" fmla="*/ 1843087 h 2062162"/>
                    <a:gd name="connsiteX16" fmla="*/ 1581150 w 6953250"/>
                    <a:gd name="connsiteY16" fmla="*/ 1924050 h 2062162"/>
                    <a:gd name="connsiteX17" fmla="*/ 2038350 w 6953250"/>
                    <a:gd name="connsiteY17" fmla="*/ 1985962 h 2062162"/>
                    <a:gd name="connsiteX18" fmla="*/ 2700337 w 6953250"/>
                    <a:gd name="connsiteY18" fmla="*/ 2043112 h 2062162"/>
                    <a:gd name="connsiteX19" fmla="*/ 3371850 w 6953250"/>
                    <a:gd name="connsiteY19" fmla="*/ 2062162 h 2062162"/>
                    <a:gd name="connsiteX20" fmla="*/ 4057650 w 6953250"/>
                    <a:gd name="connsiteY20" fmla="*/ 2047875 h 2062162"/>
                    <a:gd name="connsiteX21" fmla="*/ 4805362 w 6953250"/>
                    <a:gd name="connsiteY21" fmla="*/ 2000250 h 2062162"/>
                    <a:gd name="connsiteX22" fmla="*/ 5467350 w 6953250"/>
                    <a:gd name="connsiteY22" fmla="*/ 1900237 h 2062162"/>
                    <a:gd name="connsiteX23" fmla="*/ 5876925 w 6953250"/>
                    <a:gd name="connsiteY23" fmla="*/ 1819275 h 2062162"/>
                    <a:gd name="connsiteX24" fmla="*/ 6281737 w 6953250"/>
                    <a:gd name="connsiteY24" fmla="*/ 1709737 h 2062162"/>
                    <a:gd name="connsiteX25" fmla="*/ 6562725 w 6953250"/>
                    <a:gd name="connsiteY25" fmla="*/ 1595437 h 2062162"/>
                    <a:gd name="connsiteX26" fmla="*/ 6715125 w 6953250"/>
                    <a:gd name="connsiteY26" fmla="*/ 1519237 h 2062162"/>
                    <a:gd name="connsiteX27" fmla="*/ 6862762 w 6953250"/>
                    <a:gd name="connsiteY27" fmla="*/ 1414462 h 2062162"/>
                    <a:gd name="connsiteX28" fmla="*/ 6905625 w 6953250"/>
                    <a:gd name="connsiteY28" fmla="*/ 1366837 h 2062162"/>
                    <a:gd name="connsiteX29" fmla="*/ 6934200 w 6953250"/>
                    <a:gd name="connsiteY29" fmla="*/ 1333500 h 2062162"/>
                    <a:gd name="connsiteX30" fmla="*/ 6943725 w 6953250"/>
                    <a:gd name="connsiteY30" fmla="*/ 1285875 h 2062162"/>
                    <a:gd name="connsiteX31" fmla="*/ 6953250 w 6953250"/>
                    <a:gd name="connsiteY31" fmla="*/ 1233487 h 2062162"/>
                    <a:gd name="connsiteX32" fmla="*/ 6953250 w 6953250"/>
                    <a:gd name="connsiteY32" fmla="*/ 652462 h 2062162"/>
                    <a:gd name="connsiteX33" fmla="*/ 6934200 w 6953250"/>
                    <a:gd name="connsiteY33" fmla="*/ 523875 h 2062162"/>
                    <a:gd name="connsiteX34" fmla="*/ 6896100 w 6953250"/>
                    <a:gd name="connsiteY34" fmla="*/ 457200 h 2062162"/>
                    <a:gd name="connsiteX35" fmla="*/ 6853237 w 6953250"/>
                    <a:gd name="connsiteY35" fmla="*/ 409575 h 2062162"/>
                    <a:gd name="connsiteX36" fmla="*/ 6738937 w 6953250"/>
                    <a:gd name="connsiteY36" fmla="*/ 319087 h 2062162"/>
                    <a:gd name="connsiteX37" fmla="*/ 6610350 w 6953250"/>
                    <a:gd name="connsiteY37" fmla="*/ 247650 h 2062162"/>
                    <a:gd name="connsiteX38" fmla="*/ 6438900 w 6953250"/>
                    <a:gd name="connsiteY38" fmla="*/ 161925 h 2062162"/>
                    <a:gd name="connsiteX39" fmla="*/ 6262687 w 6953250"/>
                    <a:gd name="connsiteY39" fmla="*/ 100012 h 2062162"/>
                    <a:gd name="connsiteX40" fmla="*/ 6038850 w 6953250"/>
                    <a:gd name="connsiteY40" fmla="*/ 38100 h 2062162"/>
                    <a:gd name="connsiteX41" fmla="*/ 5915025 w 6953250"/>
                    <a:gd name="connsiteY41" fmla="*/ 4762 h 2062162"/>
                    <a:gd name="connsiteX42" fmla="*/ 6076950 w 6953250"/>
                    <a:gd name="connsiteY42" fmla="*/ 200025 h 2062162"/>
                    <a:gd name="connsiteX43" fmla="*/ 6196012 w 6953250"/>
                    <a:gd name="connsiteY43" fmla="*/ 381000 h 2062162"/>
                    <a:gd name="connsiteX44" fmla="*/ 6281737 w 6953250"/>
                    <a:gd name="connsiteY44" fmla="*/ 533400 h 2062162"/>
                    <a:gd name="connsiteX45" fmla="*/ 6396037 w 6953250"/>
                    <a:gd name="connsiteY45" fmla="*/ 742950 h 2062162"/>
                    <a:gd name="connsiteX46" fmla="*/ 6577012 w 6953250"/>
                    <a:gd name="connsiteY46" fmla="*/ 828675 h 2062162"/>
                    <a:gd name="connsiteX47" fmla="*/ 6681787 w 6953250"/>
                    <a:gd name="connsiteY47" fmla="*/ 881062 h 2062162"/>
                    <a:gd name="connsiteX48" fmla="*/ 6700837 w 6953250"/>
                    <a:gd name="connsiteY48" fmla="*/ 909637 h 2062162"/>
                    <a:gd name="connsiteX49" fmla="*/ 6700837 w 6953250"/>
                    <a:gd name="connsiteY49" fmla="*/ 933450 h 2062162"/>
                    <a:gd name="connsiteX50" fmla="*/ 6538912 w 6953250"/>
                    <a:gd name="connsiteY50" fmla="*/ 1009650 h 2062162"/>
                    <a:gd name="connsiteX51" fmla="*/ 6286500 w 6953250"/>
                    <a:gd name="connsiteY51" fmla="*/ 1119187 h 2062162"/>
                    <a:gd name="connsiteX52" fmla="*/ 5810250 w 6953250"/>
                    <a:gd name="connsiteY52" fmla="*/ 1247775 h 2062162"/>
                    <a:gd name="connsiteX53" fmla="*/ 5310187 w 6953250"/>
                    <a:gd name="connsiteY53" fmla="*/ 1328737 h 2062162"/>
                    <a:gd name="connsiteX54" fmla="*/ 4795837 w 6953250"/>
                    <a:gd name="connsiteY54" fmla="*/ 1395412 h 2062162"/>
                    <a:gd name="connsiteX55" fmla="*/ 4291012 w 6953250"/>
                    <a:gd name="connsiteY55" fmla="*/ 1443037 h 2062162"/>
                    <a:gd name="connsiteX56" fmla="*/ 3562350 w 6953250"/>
                    <a:gd name="connsiteY56" fmla="*/ 1462087 h 2062162"/>
                    <a:gd name="connsiteX57" fmla="*/ 2790825 w 6953250"/>
                    <a:gd name="connsiteY57" fmla="*/ 1443037 h 2062162"/>
                    <a:gd name="connsiteX58" fmla="*/ 2224087 w 6953250"/>
                    <a:gd name="connsiteY58" fmla="*/ 1409700 h 2062162"/>
                    <a:gd name="connsiteX59" fmla="*/ 1762125 w 6953250"/>
                    <a:gd name="connsiteY59" fmla="*/ 1352550 h 2062162"/>
                    <a:gd name="connsiteX60" fmla="*/ 1328737 w 6953250"/>
                    <a:gd name="connsiteY60" fmla="*/ 1271587 h 2062162"/>
                    <a:gd name="connsiteX61" fmla="*/ 928687 w 6953250"/>
                    <a:gd name="connsiteY61" fmla="*/ 1195387 h 2062162"/>
                    <a:gd name="connsiteX62" fmla="*/ 504825 w 6953250"/>
                    <a:gd name="connsiteY62" fmla="*/ 1047750 h 2062162"/>
                    <a:gd name="connsiteX63" fmla="*/ 304800 w 6953250"/>
                    <a:gd name="connsiteY63" fmla="*/ 947737 h 2062162"/>
                    <a:gd name="connsiteX64" fmla="*/ 266700 w 6953250"/>
                    <a:gd name="connsiteY64" fmla="*/ 919162 h 2062162"/>
                    <a:gd name="connsiteX65" fmla="*/ 266700 w 6953250"/>
                    <a:gd name="connsiteY65" fmla="*/ 895350 h 2062162"/>
                    <a:gd name="connsiteX66" fmla="*/ 280987 w 6953250"/>
                    <a:gd name="connsiteY66" fmla="*/ 871537 h 2062162"/>
                    <a:gd name="connsiteX67" fmla="*/ 361950 w 6953250"/>
                    <a:gd name="connsiteY67" fmla="*/ 833437 h 2062162"/>
                    <a:gd name="connsiteX68" fmla="*/ 476250 w 6953250"/>
                    <a:gd name="connsiteY68" fmla="*/ 771525 h 2062162"/>
                    <a:gd name="connsiteX69" fmla="*/ 595454 w 6953250"/>
                    <a:gd name="connsiteY69" fmla="*/ 745007 h 2062162"/>
                    <a:gd name="connsiteX70" fmla="*/ 628650 w 6953250"/>
                    <a:gd name="connsiteY70" fmla="*/ 604837 h 2062162"/>
                    <a:gd name="connsiteX71" fmla="*/ 719137 w 6953250"/>
                    <a:gd name="connsiteY71" fmla="*/ 452437 h 2062162"/>
                    <a:gd name="connsiteX72" fmla="*/ 852487 w 6953250"/>
                    <a:gd name="connsiteY72" fmla="*/ 266700 h 2062162"/>
                    <a:gd name="connsiteX73" fmla="*/ 995362 w 6953250"/>
                    <a:gd name="connsiteY73" fmla="*/ 90487 h 2062162"/>
                    <a:gd name="connsiteX74" fmla="*/ 1038225 w 6953250"/>
                    <a:gd name="connsiteY74" fmla="*/ 0 h 2062162"/>
                    <a:gd name="connsiteX0" fmla="*/ 1038225 w 6953250"/>
                    <a:gd name="connsiteY0" fmla="*/ 0 h 2062162"/>
                    <a:gd name="connsiteX1" fmla="*/ 547687 w 6953250"/>
                    <a:gd name="connsiteY1" fmla="*/ 157162 h 2062162"/>
                    <a:gd name="connsiteX2" fmla="*/ 290512 w 6953250"/>
                    <a:gd name="connsiteY2" fmla="*/ 271462 h 2062162"/>
                    <a:gd name="connsiteX3" fmla="*/ 114300 w 6953250"/>
                    <a:gd name="connsiteY3" fmla="*/ 390525 h 2062162"/>
                    <a:gd name="connsiteX4" fmla="*/ 76200 w 6953250"/>
                    <a:gd name="connsiteY4" fmla="*/ 438150 h 2062162"/>
                    <a:gd name="connsiteX5" fmla="*/ 33337 w 6953250"/>
                    <a:gd name="connsiteY5" fmla="*/ 504825 h 2062162"/>
                    <a:gd name="connsiteX6" fmla="*/ 23812 w 6953250"/>
                    <a:gd name="connsiteY6" fmla="*/ 519112 h 2062162"/>
                    <a:gd name="connsiteX7" fmla="*/ 9525 w 6953250"/>
                    <a:gd name="connsiteY7" fmla="*/ 557212 h 2062162"/>
                    <a:gd name="connsiteX8" fmla="*/ 0 w 6953250"/>
                    <a:gd name="connsiteY8" fmla="*/ 1223962 h 2062162"/>
                    <a:gd name="connsiteX9" fmla="*/ 38100 w 6953250"/>
                    <a:gd name="connsiteY9" fmla="*/ 1319212 h 2062162"/>
                    <a:gd name="connsiteX10" fmla="*/ 109537 w 6953250"/>
                    <a:gd name="connsiteY10" fmla="*/ 1409700 h 2062162"/>
                    <a:gd name="connsiteX11" fmla="*/ 204787 w 6953250"/>
                    <a:gd name="connsiteY11" fmla="*/ 1500187 h 2062162"/>
                    <a:gd name="connsiteX12" fmla="*/ 376237 w 6953250"/>
                    <a:gd name="connsiteY12" fmla="*/ 1590675 h 2062162"/>
                    <a:gd name="connsiteX13" fmla="*/ 609600 w 6953250"/>
                    <a:gd name="connsiteY13" fmla="*/ 1690687 h 2062162"/>
                    <a:gd name="connsiteX14" fmla="*/ 838200 w 6953250"/>
                    <a:gd name="connsiteY14" fmla="*/ 1762125 h 2062162"/>
                    <a:gd name="connsiteX15" fmla="*/ 1162050 w 6953250"/>
                    <a:gd name="connsiteY15" fmla="*/ 1843087 h 2062162"/>
                    <a:gd name="connsiteX16" fmla="*/ 1581150 w 6953250"/>
                    <a:gd name="connsiteY16" fmla="*/ 1924050 h 2062162"/>
                    <a:gd name="connsiteX17" fmla="*/ 2038350 w 6953250"/>
                    <a:gd name="connsiteY17" fmla="*/ 1985962 h 2062162"/>
                    <a:gd name="connsiteX18" fmla="*/ 2700337 w 6953250"/>
                    <a:gd name="connsiteY18" fmla="*/ 2043112 h 2062162"/>
                    <a:gd name="connsiteX19" fmla="*/ 3371850 w 6953250"/>
                    <a:gd name="connsiteY19" fmla="*/ 2062162 h 2062162"/>
                    <a:gd name="connsiteX20" fmla="*/ 4057650 w 6953250"/>
                    <a:gd name="connsiteY20" fmla="*/ 2047875 h 2062162"/>
                    <a:gd name="connsiteX21" fmla="*/ 4805362 w 6953250"/>
                    <a:gd name="connsiteY21" fmla="*/ 2000250 h 2062162"/>
                    <a:gd name="connsiteX22" fmla="*/ 5467350 w 6953250"/>
                    <a:gd name="connsiteY22" fmla="*/ 1900237 h 2062162"/>
                    <a:gd name="connsiteX23" fmla="*/ 5876925 w 6953250"/>
                    <a:gd name="connsiteY23" fmla="*/ 1819275 h 2062162"/>
                    <a:gd name="connsiteX24" fmla="*/ 6281737 w 6953250"/>
                    <a:gd name="connsiteY24" fmla="*/ 1709737 h 2062162"/>
                    <a:gd name="connsiteX25" fmla="*/ 6562725 w 6953250"/>
                    <a:gd name="connsiteY25" fmla="*/ 1595437 h 2062162"/>
                    <a:gd name="connsiteX26" fmla="*/ 6715125 w 6953250"/>
                    <a:gd name="connsiteY26" fmla="*/ 1519237 h 2062162"/>
                    <a:gd name="connsiteX27" fmla="*/ 6862762 w 6953250"/>
                    <a:gd name="connsiteY27" fmla="*/ 1414462 h 2062162"/>
                    <a:gd name="connsiteX28" fmla="*/ 6905625 w 6953250"/>
                    <a:gd name="connsiteY28" fmla="*/ 1366837 h 2062162"/>
                    <a:gd name="connsiteX29" fmla="*/ 6934200 w 6953250"/>
                    <a:gd name="connsiteY29" fmla="*/ 1333500 h 2062162"/>
                    <a:gd name="connsiteX30" fmla="*/ 6943725 w 6953250"/>
                    <a:gd name="connsiteY30" fmla="*/ 1285875 h 2062162"/>
                    <a:gd name="connsiteX31" fmla="*/ 6953250 w 6953250"/>
                    <a:gd name="connsiteY31" fmla="*/ 1233487 h 2062162"/>
                    <a:gd name="connsiteX32" fmla="*/ 6953250 w 6953250"/>
                    <a:gd name="connsiteY32" fmla="*/ 652462 h 2062162"/>
                    <a:gd name="connsiteX33" fmla="*/ 6934200 w 6953250"/>
                    <a:gd name="connsiteY33" fmla="*/ 523875 h 2062162"/>
                    <a:gd name="connsiteX34" fmla="*/ 6896100 w 6953250"/>
                    <a:gd name="connsiteY34" fmla="*/ 457200 h 2062162"/>
                    <a:gd name="connsiteX35" fmla="*/ 6853237 w 6953250"/>
                    <a:gd name="connsiteY35" fmla="*/ 409575 h 2062162"/>
                    <a:gd name="connsiteX36" fmla="*/ 6738937 w 6953250"/>
                    <a:gd name="connsiteY36" fmla="*/ 319087 h 2062162"/>
                    <a:gd name="connsiteX37" fmla="*/ 6610350 w 6953250"/>
                    <a:gd name="connsiteY37" fmla="*/ 247650 h 2062162"/>
                    <a:gd name="connsiteX38" fmla="*/ 6438900 w 6953250"/>
                    <a:gd name="connsiteY38" fmla="*/ 161925 h 2062162"/>
                    <a:gd name="connsiteX39" fmla="*/ 6262687 w 6953250"/>
                    <a:gd name="connsiteY39" fmla="*/ 100012 h 2062162"/>
                    <a:gd name="connsiteX40" fmla="*/ 6038850 w 6953250"/>
                    <a:gd name="connsiteY40" fmla="*/ 38100 h 2062162"/>
                    <a:gd name="connsiteX41" fmla="*/ 5915025 w 6953250"/>
                    <a:gd name="connsiteY41" fmla="*/ 4762 h 2062162"/>
                    <a:gd name="connsiteX42" fmla="*/ 6076950 w 6953250"/>
                    <a:gd name="connsiteY42" fmla="*/ 200025 h 2062162"/>
                    <a:gd name="connsiteX43" fmla="*/ 6196012 w 6953250"/>
                    <a:gd name="connsiteY43" fmla="*/ 381000 h 2062162"/>
                    <a:gd name="connsiteX44" fmla="*/ 6281737 w 6953250"/>
                    <a:gd name="connsiteY44" fmla="*/ 533400 h 2062162"/>
                    <a:gd name="connsiteX45" fmla="*/ 6396037 w 6953250"/>
                    <a:gd name="connsiteY45" fmla="*/ 742950 h 2062162"/>
                    <a:gd name="connsiteX46" fmla="*/ 6577012 w 6953250"/>
                    <a:gd name="connsiteY46" fmla="*/ 828675 h 2062162"/>
                    <a:gd name="connsiteX47" fmla="*/ 6681787 w 6953250"/>
                    <a:gd name="connsiteY47" fmla="*/ 881062 h 2062162"/>
                    <a:gd name="connsiteX48" fmla="*/ 6700837 w 6953250"/>
                    <a:gd name="connsiteY48" fmla="*/ 909637 h 2062162"/>
                    <a:gd name="connsiteX49" fmla="*/ 6700837 w 6953250"/>
                    <a:gd name="connsiteY49" fmla="*/ 933450 h 2062162"/>
                    <a:gd name="connsiteX50" fmla="*/ 6538912 w 6953250"/>
                    <a:gd name="connsiteY50" fmla="*/ 1009650 h 2062162"/>
                    <a:gd name="connsiteX51" fmla="*/ 6286500 w 6953250"/>
                    <a:gd name="connsiteY51" fmla="*/ 1119187 h 2062162"/>
                    <a:gd name="connsiteX52" fmla="*/ 5810250 w 6953250"/>
                    <a:gd name="connsiteY52" fmla="*/ 1247775 h 2062162"/>
                    <a:gd name="connsiteX53" fmla="*/ 5310187 w 6953250"/>
                    <a:gd name="connsiteY53" fmla="*/ 1328737 h 2062162"/>
                    <a:gd name="connsiteX54" fmla="*/ 4795837 w 6953250"/>
                    <a:gd name="connsiteY54" fmla="*/ 1395412 h 2062162"/>
                    <a:gd name="connsiteX55" fmla="*/ 4291012 w 6953250"/>
                    <a:gd name="connsiteY55" fmla="*/ 1443037 h 2062162"/>
                    <a:gd name="connsiteX56" fmla="*/ 3562350 w 6953250"/>
                    <a:gd name="connsiteY56" fmla="*/ 1462087 h 2062162"/>
                    <a:gd name="connsiteX57" fmla="*/ 2790825 w 6953250"/>
                    <a:gd name="connsiteY57" fmla="*/ 1443037 h 2062162"/>
                    <a:gd name="connsiteX58" fmla="*/ 2224087 w 6953250"/>
                    <a:gd name="connsiteY58" fmla="*/ 1409700 h 2062162"/>
                    <a:gd name="connsiteX59" fmla="*/ 1762125 w 6953250"/>
                    <a:gd name="connsiteY59" fmla="*/ 1352550 h 2062162"/>
                    <a:gd name="connsiteX60" fmla="*/ 1328737 w 6953250"/>
                    <a:gd name="connsiteY60" fmla="*/ 1271587 h 2062162"/>
                    <a:gd name="connsiteX61" fmla="*/ 928687 w 6953250"/>
                    <a:gd name="connsiteY61" fmla="*/ 1195387 h 2062162"/>
                    <a:gd name="connsiteX62" fmla="*/ 504825 w 6953250"/>
                    <a:gd name="connsiteY62" fmla="*/ 1047750 h 2062162"/>
                    <a:gd name="connsiteX63" fmla="*/ 304800 w 6953250"/>
                    <a:gd name="connsiteY63" fmla="*/ 947737 h 2062162"/>
                    <a:gd name="connsiteX64" fmla="*/ 266700 w 6953250"/>
                    <a:gd name="connsiteY64" fmla="*/ 919162 h 2062162"/>
                    <a:gd name="connsiteX65" fmla="*/ 266700 w 6953250"/>
                    <a:gd name="connsiteY65" fmla="*/ 895350 h 2062162"/>
                    <a:gd name="connsiteX66" fmla="*/ 280987 w 6953250"/>
                    <a:gd name="connsiteY66" fmla="*/ 871537 h 2062162"/>
                    <a:gd name="connsiteX67" fmla="*/ 361950 w 6953250"/>
                    <a:gd name="connsiteY67" fmla="*/ 833437 h 2062162"/>
                    <a:gd name="connsiteX68" fmla="*/ 476250 w 6953250"/>
                    <a:gd name="connsiteY68" fmla="*/ 771525 h 2062162"/>
                    <a:gd name="connsiteX69" fmla="*/ 595454 w 6953250"/>
                    <a:gd name="connsiteY69" fmla="*/ 745007 h 2062162"/>
                    <a:gd name="connsiteX70" fmla="*/ 628650 w 6953250"/>
                    <a:gd name="connsiteY70" fmla="*/ 604837 h 2062162"/>
                    <a:gd name="connsiteX71" fmla="*/ 711957 w 6953250"/>
                    <a:gd name="connsiteY71" fmla="*/ 418336 h 2062162"/>
                    <a:gd name="connsiteX72" fmla="*/ 852487 w 6953250"/>
                    <a:gd name="connsiteY72" fmla="*/ 266700 h 2062162"/>
                    <a:gd name="connsiteX73" fmla="*/ 995362 w 6953250"/>
                    <a:gd name="connsiteY73" fmla="*/ 90487 h 2062162"/>
                    <a:gd name="connsiteX74" fmla="*/ 1038225 w 6953250"/>
                    <a:gd name="connsiteY74" fmla="*/ 0 h 2062162"/>
                    <a:gd name="connsiteX0" fmla="*/ 1038225 w 6953250"/>
                    <a:gd name="connsiteY0" fmla="*/ 0 h 2062162"/>
                    <a:gd name="connsiteX1" fmla="*/ 547687 w 6953250"/>
                    <a:gd name="connsiteY1" fmla="*/ 157162 h 2062162"/>
                    <a:gd name="connsiteX2" fmla="*/ 290512 w 6953250"/>
                    <a:gd name="connsiteY2" fmla="*/ 271462 h 2062162"/>
                    <a:gd name="connsiteX3" fmla="*/ 114300 w 6953250"/>
                    <a:gd name="connsiteY3" fmla="*/ 390525 h 2062162"/>
                    <a:gd name="connsiteX4" fmla="*/ 76200 w 6953250"/>
                    <a:gd name="connsiteY4" fmla="*/ 438150 h 2062162"/>
                    <a:gd name="connsiteX5" fmla="*/ 33337 w 6953250"/>
                    <a:gd name="connsiteY5" fmla="*/ 504825 h 2062162"/>
                    <a:gd name="connsiteX6" fmla="*/ 23812 w 6953250"/>
                    <a:gd name="connsiteY6" fmla="*/ 519112 h 2062162"/>
                    <a:gd name="connsiteX7" fmla="*/ 9525 w 6953250"/>
                    <a:gd name="connsiteY7" fmla="*/ 557212 h 2062162"/>
                    <a:gd name="connsiteX8" fmla="*/ 0 w 6953250"/>
                    <a:gd name="connsiteY8" fmla="*/ 1223962 h 2062162"/>
                    <a:gd name="connsiteX9" fmla="*/ 38100 w 6953250"/>
                    <a:gd name="connsiteY9" fmla="*/ 1319212 h 2062162"/>
                    <a:gd name="connsiteX10" fmla="*/ 109537 w 6953250"/>
                    <a:gd name="connsiteY10" fmla="*/ 1409700 h 2062162"/>
                    <a:gd name="connsiteX11" fmla="*/ 204787 w 6953250"/>
                    <a:gd name="connsiteY11" fmla="*/ 1500187 h 2062162"/>
                    <a:gd name="connsiteX12" fmla="*/ 376237 w 6953250"/>
                    <a:gd name="connsiteY12" fmla="*/ 1590675 h 2062162"/>
                    <a:gd name="connsiteX13" fmla="*/ 609600 w 6953250"/>
                    <a:gd name="connsiteY13" fmla="*/ 1690687 h 2062162"/>
                    <a:gd name="connsiteX14" fmla="*/ 838200 w 6953250"/>
                    <a:gd name="connsiteY14" fmla="*/ 1762125 h 2062162"/>
                    <a:gd name="connsiteX15" fmla="*/ 1162050 w 6953250"/>
                    <a:gd name="connsiteY15" fmla="*/ 1843087 h 2062162"/>
                    <a:gd name="connsiteX16" fmla="*/ 1581150 w 6953250"/>
                    <a:gd name="connsiteY16" fmla="*/ 1924050 h 2062162"/>
                    <a:gd name="connsiteX17" fmla="*/ 2038350 w 6953250"/>
                    <a:gd name="connsiteY17" fmla="*/ 1985962 h 2062162"/>
                    <a:gd name="connsiteX18" fmla="*/ 2700337 w 6953250"/>
                    <a:gd name="connsiteY18" fmla="*/ 2043112 h 2062162"/>
                    <a:gd name="connsiteX19" fmla="*/ 3371850 w 6953250"/>
                    <a:gd name="connsiteY19" fmla="*/ 2062162 h 2062162"/>
                    <a:gd name="connsiteX20" fmla="*/ 4057650 w 6953250"/>
                    <a:gd name="connsiteY20" fmla="*/ 2047875 h 2062162"/>
                    <a:gd name="connsiteX21" fmla="*/ 4805362 w 6953250"/>
                    <a:gd name="connsiteY21" fmla="*/ 2000250 h 2062162"/>
                    <a:gd name="connsiteX22" fmla="*/ 5467350 w 6953250"/>
                    <a:gd name="connsiteY22" fmla="*/ 1900237 h 2062162"/>
                    <a:gd name="connsiteX23" fmla="*/ 5876925 w 6953250"/>
                    <a:gd name="connsiteY23" fmla="*/ 1819275 h 2062162"/>
                    <a:gd name="connsiteX24" fmla="*/ 6281737 w 6953250"/>
                    <a:gd name="connsiteY24" fmla="*/ 1709737 h 2062162"/>
                    <a:gd name="connsiteX25" fmla="*/ 6562725 w 6953250"/>
                    <a:gd name="connsiteY25" fmla="*/ 1595437 h 2062162"/>
                    <a:gd name="connsiteX26" fmla="*/ 6715125 w 6953250"/>
                    <a:gd name="connsiteY26" fmla="*/ 1519237 h 2062162"/>
                    <a:gd name="connsiteX27" fmla="*/ 6862762 w 6953250"/>
                    <a:gd name="connsiteY27" fmla="*/ 1414462 h 2062162"/>
                    <a:gd name="connsiteX28" fmla="*/ 6905625 w 6953250"/>
                    <a:gd name="connsiteY28" fmla="*/ 1366837 h 2062162"/>
                    <a:gd name="connsiteX29" fmla="*/ 6934200 w 6953250"/>
                    <a:gd name="connsiteY29" fmla="*/ 1333500 h 2062162"/>
                    <a:gd name="connsiteX30" fmla="*/ 6943725 w 6953250"/>
                    <a:gd name="connsiteY30" fmla="*/ 1285875 h 2062162"/>
                    <a:gd name="connsiteX31" fmla="*/ 6953250 w 6953250"/>
                    <a:gd name="connsiteY31" fmla="*/ 1233487 h 2062162"/>
                    <a:gd name="connsiteX32" fmla="*/ 6953250 w 6953250"/>
                    <a:gd name="connsiteY32" fmla="*/ 652462 h 2062162"/>
                    <a:gd name="connsiteX33" fmla="*/ 6934200 w 6953250"/>
                    <a:gd name="connsiteY33" fmla="*/ 523875 h 2062162"/>
                    <a:gd name="connsiteX34" fmla="*/ 6896100 w 6953250"/>
                    <a:gd name="connsiteY34" fmla="*/ 457200 h 2062162"/>
                    <a:gd name="connsiteX35" fmla="*/ 6853237 w 6953250"/>
                    <a:gd name="connsiteY35" fmla="*/ 409575 h 2062162"/>
                    <a:gd name="connsiteX36" fmla="*/ 6738937 w 6953250"/>
                    <a:gd name="connsiteY36" fmla="*/ 319087 h 2062162"/>
                    <a:gd name="connsiteX37" fmla="*/ 6610350 w 6953250"/>
                    <a:gd name="connsiteY37" fmla="*/ 247650 h 2062162"/>
                    <a:gd name="connsiteX38" fmla="*/ 6438900 w 6953250"/>
                    <a:gd name="connsiteY38" fmla="*/ 161925 h 2062162"/>
                    <a:gd name="connsiteX39" fmla="*/ 6262687 w 6953250"/>
                    <a:gd name="connsiteY39" fmla="*/ 100012 h 2062162"/>
                    <a:gd name="connsiteX40" fmla="*/ 6038850 w 6953250"/>
                    <a:gd name="connsiteY40" fmla="*/ 38100 h 2062162"/>
                    <a:gd name="connsiteX41" fmla="*/ 5915025 w 6953250"/>
                    <a:gd name="connsiteY41" fmla="*/ 4762 h 2062162"/>
                    <a:gd name="connsiteX42" fmla="*/ 6076950 w 6953250"/>
                    <a:gd name="connsiteY42" fmla="*/ 200025 h 2062162"/>
                    <a:gd name="connsiteX43" fmla="*/ 6196012 w 6953250"/>
                    <a:gd name="connsiteY43" fmla="*/ 381000 h 2062162"/>
                    <a:gd name="connsiteX44" fmla="*/ 6281737 w 6953250"/>
                    <a:gd name="connsiteY44" fmla="*/ 533400 h 2062162"/>
                    <a:gd name="connsiteX45" fmla="*/ 6396037 w 6953250"/>
                    <a:gd name="connsiteY45" fmla="*/ 742950 h 2062162"/>
                    <a:gd name="connsiteX46" fmla="*/ 6577012 w 6953250"/>
                    <a:gd name="connsiteY46" fmla="*/ 828675 h 2062162"/>
                    <a:gd name="connsiteX47" fmla="*/ 6681787 w 6953250"/>
                    <a:gd name="connsiteY47" fmla="*/ 881062 h 2062162"/>
                    <a:gd name="connsiteX48" fmla="*/ 6700837 w 6953250"/>
                    <a:gd name="connsiteY48" fmla="*/ 909637 h 2062162"/>
                    <a:gd name="connsiteX49" fmla="*/ 6700837 w 6953250"/>
                    <a:gd name="connsiteY49" fmla="*/ 933450 h 2062162"/>
                    <a:gd name="connsiteX50" fmla="*/ 6538912 w 6953250"/>
                    <a:gd name="connsiteY50" fmla="*/ 1009650 h 2062162"/>
                    <a:gd name="connsiteX51" fmla="*/ 6286500 w 6953250"/>
                    <a:gd name="connsiteY51" fmla="*/ 1119187 h 2062162"/>
                    <a:gd name="connsiteX52" fmla="*/ 5810250 w 6953250"/>
                    <a:gd name="connsiteY52" fmla="*/ 1247775 h 2062162"/>
                    <a:gd name="connsiteX53" fmla="*/ 5310187 w 6953250"/>
                    <a:gd name="connsiteY53" fmla="*/ 1328737 h 2062162"/>
                    <a:gd name="connsiteX54" fmla="*/ 4795837 w 6953250"/>
                    <a:gd name="connsiteY54" fmla="*/ 1395412 h 2062162"/>
                    <a:gd name="connsiteX55" fmla="*/ 4291012 w 6953250"/>
                    <a:gd name="connsiteY55" fmla="*/ 1443037 h 2062162"/>
                    <a:gd name="connsiteX56" fmla="*/ 3562350 w 6953250"/>
                    <a:gd name="connsiteY56" fmla="*/ 1462087 h 2062162"/>
                    <a:gd name="connsiteX57" fmla="*/ 2790825 w 6953250"/>
                    <a:gd name="connsiteY57" fmla="*/ 1443037 h 2062162"/>
                    <a:gd name="connsiteX58" fmla="*/ 2224087 w 6953250"/>
                    <a:gd name="connsiteY58" fmla="*/ 1409700 h 2062162"/>
                    <a:gd name="connsiteX59" fmla="*/ 1762125 w 6953250"/>
                    <a:gd name="connsiteY59" fmla="*/ 1352550 h 2062162"/>
                    <a:gd name="connsiteX60" fmla="*/ 1328737 w 6953250"/>
                    <a:gd name="connsiteY60" fmla="*/ 1271587 h 2062162"/>
                    <a:gd name="connsiteX61" fmla="*/ 928687 w 6953250"/>
                    <a:gd name="connsiteY61" fmla="*/ 1195387 h 2062162"/>
                    <a:gd name="connsiteX62" fmla="*/ 504825 w 6953250"/>
                    <a:gd name="connsiteY62" fmla="*/ 1047750 h 2062162"/>
                    <a:gd name="connsiteX63" fmla="*/ 304800 w 6953250"/>
                    <a:gd name="connsiteY63" fmla="*/ 947737 h 2062162"/>
                    <a:gd name="connsiteX64" fmla="*/ 266700 w 6953250"/>
                    <a:gd name="connsiteY64" fmla="*/ 919162 h 2062162"/>
                    <a:gd name="connsiteX65" fmla="*/ 266700 w 6953250"/>
                    <a:gd name="connsiteY65" fmla="*/ 895350 h 2062162"/>
                    <a:gd name="connsiteX66" fmla="*/ 280987 w 6953250"/>
                    <a:gd name="connsiteY66" fmla="*/ 871537 h 2062162"/>
                    <a:gd name="connsiteX67" fmla="*/ 361950 w 6953250"/>
                    <a:gd name="connsiteY67" fmla="*/ 833437 h 2062162"/>
                    <a:gd name="connsiteX68" fmla="*/ 476250 w 6953250"/>
                    <a:gd name="connsiteY68" fmla="*/ 771525 h 2062162"/>
                    <a:gd name="connsiteX69" fmla="*/ 595454 w 6953250"/>
                    <a:gd name="connsiteY69" fmla="*/ 745007 h 2062162"/>
                    <a:gd name="connsiteX70" fmla="*/ 628650 w 6953250"/>
                    <a:gd name="connsiteY70" fmla="*/ 604837 h 2062162"/>
                    <a:gd name="connsiteX71" fmla="*/ 711957 w 6953250"/>
                    <a:gd name="connsiteY71" fmla="*/ 418336 h 2062162"/>
                    <a:gd name="connsiteX72" fmla="*/ 852487 w 6953250"/>
                    <a:gd name="connsiteY72" fmla="*/ 266700 h 2062162"/>
                    <a:gd name="connsiteX73" fmla="*/ 995362 w 6953250"/>
                    <a:gd name="connsiteY73" fmla="*/ 90487 h 2062162"/>
                    <a:gd name="connsiteX74" fmla="*/ 1038225 w 6953250"/>
                    <a:gd name="connsiteY74" fmla="*/ 0 h 2062162"/>
                    <a:gd name="connsiteX0" fmla="*/ 1038225 w 6953250"/>
                    <a:gd name="connsiteY0" fmla="*/ 0 h 2062162"/>
                    <a:gd name="connsiteX1" fmla="*/ 547687 w 6953250"/>
                    <a:gd name="connsiteY1" fmla="*/ 157162 h 2062162"/>
                    <a:gd name="connsiteX2" fmla="*/ 290512 w 6953250"/>
                    <a:gd name="connsiteY2" fmla="*/ 271462 h 2062162"/>
                    <a:gd name="connsiteX3" fmla="*/ 114300 w 6953250"/>
                    <a:gd name="connsiteY3" fmla="*/ 390525 h 2062162"/>
                    <a:gd name="connsiteX4" fmla="*/ 76200 w 6953250"/>
                    <a:gd name="connsiteY4" fmla="*/ 438150 h 2062162"/>
                    <a:gd name="connsiteX5" fmla="*/ 33337 w 6953250"/>
                    <a:gd name="connsiteY5" fmla="*/ 504825 h 2062162"/>
                    <a:gd name="connsiteX6" fmla="*/ 23812 w 6953250"/>
                    <a:gd name="connsiteY6" fmla="*/ 519112 h 2062162"/>
                    <a:gd name="connsiteX7" fmla="*/ 9525 w 6953250"/>
                    <a:gd name="connsiteY7" fmla="*/ 557212 h 2062162"/>
                    <a:gd name="connsiteX8" fmla="*/ 0 w 6953250"/>
                    <a:gd name="connsiteY8" fmla="*/ 1223962 h 2062162"/>
                    <a:gd name="connsiteX9" fmla="*/ 38100 w 6953250"/>
                    <a:gd name="connsiteY9" fmla="*/ 1319212 h 2062162"/>
                    <a:gd name="connsiteX10" fmla="*/ 109537 w 6953250"/>
                    <a:gd name="connsiteY10" fmla="*/ 1409700 h 2062162"/>
                    <a:gd name="connsiteX11" fmla="*/ 204787 w 6953250"/>
                    <a:gd name="connsiteY11" fmla="*/ 1500187 h 2062162"/>
                    <a:gd name="connsiteX12" fmla="*/ 376237 w 6953250"/>
                    <a:gd name="connsiteY12" fmla="*/ 1590675 h 2062162"/>
                    <a:gd name="connsiteX13" fmla="*/ 609600 w 6953250"/>
                    <a:gd name="connsiteY13" fmla="*/ 1690687 h 2062162"/>
                    <a:gd name="connsiteX14" fmla="*/ 838200 w 6953250"/>
                    <a:gd name="connsiteY14" fmla="*/ 1762125 h 2062162"/>
                    <a:gd name="connsiteX15" fmla="*/ 1162050 w 6953250"/>
                    <a:gd name="connsiteY15" fmla="*/ 1843087 h 2062162"/>
                    <a:gd name="connsiteX16" fmla="*/ 1581150 w 6953250"/>
                    <a:gd name="connsiteY16" fmla="*/ 1924050 h 2062162"/>
                    <a:gd name="connsiteX17" fmla="*/ 2038350 w 6953250"/>
                    <a:gd name="connsiteY17" fmla="*/ 1985962 h 2062162"/>
                    <a:gd name="connsiteX18" fmla="*/ 2700337 w 6953250"/>
                    <a:gd name="connsiteY18" fmla="*/ 2043112 h 2062162"/>
                    <a:gd name="connsiteX19" fmla="*/ 3371850 w 6953250"/>
                    <a:gd name="connsiteY19" fmla="*/ 2062162 h 2062162"/>
                    <a:gd name="connsiteX20" fmla="*/ 4057650 w 6953250"/>
                    <a:gd name="connsiteY20" fmla="*/ 2047875 h 2062162"/>
                    <a:gd name="connsiteX21" fmla="*/ 4805362 w 6953250"/>
                    <a:gd name="connsiteY21" fmla="*/ 2000250 h 2062162"/>
                    <a:gd name="connsiteX22" fmla="*/ 5467350 w 6953250"/>
                    <a:gd name="connsiteY22" fmla="*/ 1900237 h 2062162"/>
                    <a:gd name="connsiteX23" fmla="*/ 5876925 w 6953250"/>
                    <a:gd name="connsiteY23" fmla="*/ 1819275 h 2062162"/>
                    <a:gd name="connsiteX24" fmla="*/ 6281737 w 6953250"/>
                    <a:gd name="connsiteY24" fmla="*/ 1709737 h 2062162"/>
                    <a:gd name="connsiteX25" fmla="*/ 6562725 w 6953250"/>
                    <a:gd name="connsiteY25" fmla="*/ 1595437 h 2062162"/>
                    <a:gd name="connsiteX26" fmla="*/ 6715125 w 6953250"/>
                    <a:gd name="connsiteY26" fmla="*/ 1519237 h 2062162"/>
                    <a:gd name="connsiteX27" fmla="*/ 6862762 w 6953250"/>
                    <a:gd name="connsiteY27" fmla="*/ 1414462 h 2062162"/>
                    <a:gd name="connsiteX28" fmla="*/ 6905625 w 6953250"/>
                    <a:gd name="connsiteY28" fmla="*/ 1366837 h 2062162"/>
                    <a:gd name="connsiteX29" fmla="*/ 6934200 w 6953250"/>
                    <a:gd name="connsiteY29" fmla="*/ 1333500 h 2062162"/>
                    <a:gd name="connsiteX30" fmla="*/ 6943725 w 6953250"/>
                    <a:gd name="connsiteY30" fmla="*/ 1285875 h 2062162"/>
                    <a:gd name="connsiteX31" fmla="*/ 6953250 w 6953250"/>
                    <a:gd name="connsiteY31" fmla="*/ 1233487 h 2062162"/>
                    <a:gd name="connsiteX32" fmla="*/ 6953250 w 6953250"/>
                    <a:gd name="connsiteY32" fmla="*/ 652462 h 2062162"/>
                    <a:gd name="connsiteX33" fmla="*/ 6934200 w 6953250"/>
                    <a:gd name="connsiteY33" fmla="*/ 523875 h 2062162"/>
                    <a:gd name="connsiteX34" fmla="*/ 6896100 w 6953250"/>
                    <a:gd name="connsiteY34" fmla="*/ 457200 h 2062162"/>
                    <a:gd name="connsiteX35" fmla="*/ 6853237 w 6953250"/>
                    <a:gd name="connsiteY35" fmla="*/ 409575 h 2062162"/>
                    <a:gd name="connsiteX36" fmla="*/ 6738937 w 6953250"/>
                    <a:gd name="connsiteY36" fmla="*/ 319087 h 2062162"/>
                    <a:gd name="connsiteX37" fmla="*/ 6610350 w 6953250"/>
                    <a:gd name="connsiteY37" fmla="*/ 247650 h 2062162"/>
                    <a:gd name="connsiteX38" fmla="*/ 6438900 w 6953250"/>
                    <a:gd name="connsiteY38" fmla="*/ 161925 h 2062162"/>
                    <a:gd name="connsiteX39" fmla="*/ 6262687 w 6953250"/>
                    <a:gd name="connsiteY39" fmla="*/ 100012 h 2062162"/>
                    <a:gd name="connsiteX40" fmla="*/ 6038850 w 6953250"/>
                    <a:gd name="connsiteY40" fmla="*/ 38100 h 2062162"/>
                    <a:gd name="connsiteX41" fmla="*/ 5915025 w 6953250"/>
                    <a:gd name="connsiteY41" fmla="*/ 4762 h 2062162"/>
                    <a:gd name="connsiteX42" fmla="*/ 6076950 w 6953250"/>
                    <a:gd name="connsiteY42" fmla="*/ 200025 h 2062162"/>
                    <a:gd name="connsiteX43" fmla="*/ 6196012 w 6953250"/>
                    <a:gd name="connsiteY43" fmla="*/ 381000 h 2062162"/>
                    <a:gd name="connsiteX44" fmla="*/ 6281737 w 6953250"/>
                    <a:gd name="connsiteY44" fmla="*/ 533400 h 2062162"/>
                    <a:gd name="connsiteX45" fmla="*/ 6396037 w 6953250"/>
                    <a:gd name="connsiteY45" fmla="*/ 742950 h 2062162"/>
                    <a:gd name="connsiteX46" fmla="*/ 6577012 w 6953250"/>
                    <a:gd name="connsiteY46" fmla="*/ 828675 h 2062162"/>
                    <a:gd name="connsiteX47" fmla="*/ 6681787 w 6953250"/>
                    <a:gd name="connsiteY47" fmla="*/ 881062 h 2062162"/>
                    <a:gd name="connsiteX48" fmla="*/ 6700837 w 6953250"/>
                    <a:gd name="connsiteY48" fmla="*/ 909637 h 2062162"/>
                    <a:gd name="connsiteX49" fmla="*/ 6700837 w 6953250"/>
                    <a:gd name="connsiteY49" fmla="*/ 933450 h 2062162"/>
                    <a:gd name="connsiteX50" fmla="*/ 6538912 w 6953250"/>
                    <a:gd name="connsiteY50" fmla="*/ 1009650 h 2062162"/>
                    <a:gd name="connsiteX51" fmla="*/ 6286500 w 6953250"/>
                    <a:gd name="connsiteY51" fmla="*/ 1119187 h 2062162"/>
                    <a:gd name="connsiteX52" fmla="*/ 5810250 w 6953250"/>
                    <a:gd name="connsiteY52" fmla="*/ 1247775 h 2062162"/>
                    <a:gd name="connsiteX53" fmla="*/ 5310187 w 6953250"/>
                    <a:gd name="connsiteY53" fmla="*/ 1328737 h 2062162"/>
                    <a:gd name="connsiteX54" fmla="*/ 4795837 w 6953250"/>
                    <a:gd name="connsiteY54" fmla="*/ 1395412 h 2062162"/>
                    <a:gd name="connsiteX55" fmla="*/ 4291012 w 6953250"/>
                    <a:gd name="connsiteY55" fmla="*/ 1443037 h 2062162"/>
                    <a:gd name="connsiteX56" fmla="*/ 3562350 w 6953250"/>
                    <a:gd name="connsiteY56" fmla="*/ 1462087 h 2062162"/>
                    <a:gd name="connsiteX57" fmla="*/ 2790825 w 6953250"/>
                    <a:gd name="connsiteY57" fmla="*/ 1443037 h 2062162"/>
                    <a:gd name="connsiteX58" fmla="*/ 2224087 w 6953250"/>
                    <a:gd name="connsiteY58" fmla="*/ 1409700 h 2062162"/>
                    <a:gd name="connsiteX59" fmla="*/ 1762125 w 6953250"/>
                    <a:gd name="connsiteY59" fmla="*/ 1352550 h 2062162"/>
                    <a:gd name="connsiteX60" fmla="*/ 1328737 w 6953250"/>
                    <a:gd name="connsiteY60" fmla="*/ 1271587 h 2062162"/>
                    <a:gd name="connsiteX61" fmla="*/ 928687 w 6953250"/>
                    <a:gd name="connsiteY61" fmla="*/ 1195387 h 2062162"/>
                    <a:gd name="connsiteX62" fmla="*/ 504825 w 6953250"/>
                    <a:gd name="connsiteY62" fmla="*/ 1047750 h 2062162"/>
                    <a:gd name="connsiteX63" fmla="*/ 304800 w 6953250"/>
                    <a:gd name="connsiteY63" fmla="*/ 947737 h 2062162"/>
                    <a:gd name="connsiteX64" fmla="*/ 266700 w 6953250"/>
                    <a:gd name="connsiteY64" fmla="*/ 919162 h 2062162"/>
                    <a:gd name="connsiteX65" fmla="*/ 266700 w 6953250"/>
                    <a:gd name="connsiteY65" fmla="*/ 895350 h 2062162"/>
                    <a:gd name="connsiteX66" fmla="*/ 280987 w 6953250"/>
                    <a:gd name="connsiteY66" fmla="*/ 871537 h 2062162"/>
                    <a:gd name="connsiteX67" fmla="*/ 361950 w 6953250"/>
                    <a:gd name="connsiteY67" fmla="*/ 833437 h 2062162"/>
                    <a:gd name="connsiteX68" fmla="*/ 476250 w 6953250"/>
                    <a:gd name="connsiteY68" fmla="*/ 771525 h 2062162"/>
                    <a:gd name="connsiteX69" fmla="*/ 595454 w 6953250"/>
                    <a:gd name="connsiteY69" fmla="*/ 745007 h 2062162"/>
                    <a:gd name="connsiteX70" fmla="*/ 628650 w 6953250"/>
                    <a:gd name="connsiteY70" fmla="*/ 604837 h 2062162"/>
                    <a:gd name="connsiteX71" fmla="*/ 711957 w 6953250"/>
                    <a:gd name="connsiteY71" fmla="*/ 418336 h 2062162"/>
                    <a:gd name="connsiteX72" fmla="*/ 816590 w 6953250"/>
                    <a:gd name="connsiteY72" fmla="*/ 232599 h 2062162"/>
                    <a:gd name="connsiteX73" fmla="*/ 995362 w 6953250"/>
                    <a:gd name="connsiteY73" fmla="*/ 90487 h 2062162"/>
                    <a:gd name="connsiteX74" fmla="*/ 1038225 w 6953250"/>
                    <a:gd name="connsiteY74" fmla="*/ 0 h 2062162"/>
                    <a:gd name="connsiteX0" fmla="*/ 1038225 w 6953250"/>
                    <a:gd name="connsiteY0" fmla="*/ 0 h 2062162"/>
                    <a:gd name="connsiteX1" fmla="*/ 547687 w 6953250"/>
                    <a:gd name="connsiteY1" fmla="*/ 157162 h 2062162"/>
                    <a:gd name="connsiteX2" fmla="*/ 290512 w 6953250"/>
                    <a:gd name="connsiteY2" fmla="*/ 271462 h 2062162"/>
                    <a:gd name="connsiteX3" fmla="*/ 114300 w 6953250"/>
                    <a:gd name="connsiteY3" fmla="*/ 390525 h 2062162"/>
                    <a:gd name="connsiteX4" fmla="*/ 76200 w 6953250"/>
                    <a:gd name="connsiteY4" fmla="*/ 438150 h 2062162"/>
                    <a:gd name="connsiteX5" fmla="*/ 33337 w 6953250"/>
                    <a:gd name="connsiteY5" fmla="*/ 504825 h 2062162"/>
                    <a:gd name="connsiteX6" fmla="*/ 23812 w 6953250"/>
                    <a:gd name="connsiteY6" fmla="*/ 519112 h 2062162"/>
                    <a:gd name="connsiteX7" fmla="*/ 9525 w 6953250"/>
                    <a:gd name="connsiteY7" fmla="*/ 557212 h 2062162"/>
                    <a:gd name="connsiteX8" fmla="*/ 0 w 6953250"/>
                    <a:gd name="connsiteY8" fmla="*/ 1223962 h 2062162"/>
                    <a:gd name="connsiteX9" fmla="*/ 38100 w 6953250"/>
                    <a:gd name="connsiteY9" fmla="*/ 1319212 h 2062162"/>
                    <a:gd name="connsiteX10" fmla="*/ 109537 w 6953250"/>
                    <a:gd name="connsiteY10" fmla="*/ 1409700 h 2062162"/>
                    <a:gd name="connsiteX11" fmla="*/ 204787 w 6953250"/>
                    <a:gd name="connsiteY11" fmla="*/ 1500187 h 2062162"/>
                    <a:gd name="connsiteX12" fmla="*/ 376237 w 6953250"/>
                    <a:gd name="connsiteY12" fmla="*/ 1590675 h 2062162"/>
                    <a:gd name="connsiteX13" fmla="*/ 609600 w 6953250"/>
                    <a:gd name="connsiteY13" fmla="*/ 1690687 h 2062162"/>
                    <a:gd name="connsiteX14" fmla="*/ 838200 w 6953250"/>
                    <a:gd name="connsiteY14" fmla="*/ 1762125 h 2062162"/>
                    <a:gd name="connsiteX15" fmla="*/ 1162050 w 6953250"/>
                    <a:gd name="connsiteY15" fmla="*/ 1843087 h 2062162"/>
                    <a:gd name="connsiteX16" fmla="*/ 1581150 w 6953250"/>
                    <a:gd name="connsiteY16" fmla="*/ 1924050 h 2062162"/>
                    <a:gd name="connsiteX17" fmla="*/ 2038350 w 6953250"/>
                    <a:gd name="connsiteY17" fmla="*/ 1985962 h 2062162"/>
                    <a:gd name="connsiteX18" fmla="*/ 2700337 w 6953250"/>
                    <a:gd name="connsiteY18" fmla="*/ 2043112 h 2062162"/>
                    <a:gd name="connsiteX19" fmla="*/ 3371850 w 6953250"/>
                    <a:gd name="connsiteY19" fmla="*/ 2062162 h 2062162"/>
                    <a:gd name="connsiteX20" fmla="*/ 4057650 w 6953250"/>
                    <a:gd name="connsiteY20" fmla="*/ 2047875 h 2062162"/>
                    <a:gd name="connsiteX21" fmla="*/ 4805362 w 6953250"/>
                    <a:gd name="connsiteY21" fmla="*/ 2000250 h 2062162"/>
                    <a:gd name="connsiteX22" fmla="*/ 5467350 w 6953250"/>
                    <a:gd name="connsiteY22" fmla="*/ 1900237 h 2062162"/>
                    <a:gd name="connsiteX23" fmla="*/ 5876925 w 6953250"/>
                    <a:gd name="connsiteY23" fmla="*/ 1819275 h 2062162"/>
                    <a:gd name="connsiteX24" fmla="*/ 6281737 w 6953250"/>
                    <a:gd name="connsiteY24" fmla="*/ 1709737 h 2062162"/>
                    <a:gd name="connsiteX25" fmla="*/ 6562725 w 6953250"/>
                    <a:gd name="connsiteY25" fmla="*/ 1595437 h 2062162"/>
                    <a:gd name="connsiteX26" fmla="*/ 6715125 w 6953250"/>
                    <a:gd name="connsiteY26" fmla="*/ 1519237 h 2062162"/>
                    <a:gd name="connsiteX27" fmla="*/ 6862762 w 6953250"/>
                    <a:gd name="connsiteY27" fmla="*/ 1414462 h 2062162"/>
                    <a:gd name="connsiteX28" fmla="*/ 6905625 w 6953250"/>
                    <a:gd name="connsiteY28" fmla="*/ 1366837 h 2062162"/>
                    <a:gd name="connsiteX29" fmla="*/ 6934200 w 6953250"/>
                    <a:gd name="connsiteY29" fmla="*/ 1333500 h 2062162"/>
                    <a:gd name="connsiteX30" fmla="*/ 6943725 w 6953250"/>
                    <a:gd name="connsiteY30" fmla="*/ 1285875 h 2062162"/>
                    <a:gd name="connsiteX31" fmla="*/ 6953250 w 6953250"/>
                    <a:gd name="connsiteY31" fmla="*/ 1233487 h 2062162"/>
                    <a:gd name="connsiteX32" fmla="*/ 6953250 w 6953250"/>
                    <a:gd name="connsiteY32" fmla="*/ 652462 h 2062162"/>
                    <a:gd name="connsiteX33" fmla="*/ 6934200 w 6953250"/>
                    <a:gd name="connsiteY33" fmla="*/ 523875 h 2062162"/>
                    <a:gd name="connsiteX34" fmla="*/ 6896100 w 6953250"/>
                    <a:gd name="connsiteY34" fmla="*/ 457200 h 2062162"/>
                    <a:gd name="connsiteX35" fmla="*/ 6853237 w 6953250"/>
                    <a:gd name="connsiteY35" fmla="*/ 409575 h 2062162"/>
                    <a:gd name="connsiteX36" fmla="*/ 6738937 w 6953250"/>
                    <a:gd name="connsiteY36" fmla="*/ 319087 h 2062162"/>
                    <a:gd name="connsiteX37" fmla="*/ 6610350 w 6953250"/>
                    <a:gd name="connsiteY37" fmla="*/ 247650 h 2062162"/>
                    <a:gd name="connsiteX38" fmla="*/ 6438900 w 6953250"/>
                    <a:gd name="connsiteY38" fmla="*/ 161925 h 2062162"/>
                    <a:gd name="connsiteX39" fmla="*/ 6262687 w 6953250"/>
                    <a:gd name="connsiteY39" fmla="*/ 100012 h 2062162"/>
                    <a:gd name="connsiteX40" fmla="*/ 6038850 w 6953250"/>
                    <a:gd name="connsiteY40" fmla="*/ 38100 h 2062162"/>
                    <a:gd name="connsiteX41" fmla="*/ 5915025 w 6953250"/>
                    <a:gd name="connsiteY41" fmla="*/ 4762 h 2062162"/>
                    <a:gd name="connsiteX42" fmla="*/ 6076950 w 6953250"/>
                    <a:gd name="connsiteY42" fmla="*/ 200025 h 2062162"/>
                    <a:gd name="connsiteX43" fmla="*/ 6196012 w 6953250"/>
                    <a:gd name="connsiteY43" fmla="*/ 381000 h 2062162"/>
                    <a:gd name="connsiteX44" fmla="*/ 6281737 w 6953250"/>
                    <a:gd name="connsiteY44" fmla="*/ 533400 h 2062162"/>
                    <a:gd name="connsiteX45" fmla="*/ 6396037 w 6953250"/>
                    <a:gd name="connsiteY45" fmla="*/ 742950 h 2062162"/>
                    <a:gd name="connsiteX46" fmla="*/ 6577012 w 6953250"/>
                    <a:gd name="connsiteY46" fmla="*/ 828675 h 2062162"/>
                    <a:gd name="connsiteX47" fmla="*/ 6681787 w 6953250"/>
                    <a:gd name="connsiteY47" fmla="*/ 881062 h 2062162"/>
                    <a:gd name="connsiteX48" fmla="*/ 6700837 w 6953250"/>
                    <a:gd name="connsiteY48" fmla="*/ 909637 h 2062162"/>
                    <a:gd name="connsiteX49" fmla="*/ 6700837 w 6953250"/>
                    <a:gd name="connsiteY49" fmla="*/ 933450 h 2062162"/>
                    <a:gd name="connsiteX50" fmla="*/ 6538912 w 6953250"/>
                    <a:gd name="connsiteY50" fmla="*/ 1009650 h 2062162"/>
                    <a:gd name="connsiteX51" fmla="*/ 6286500 w 6953250"/>
                    <a:gd name="connsiteY51" fmla="*/ 1119187 h 2062162"/>
                    <a:gd name="connsiteX52" fmla="*/ 5810250 w 6953250"/>
                    <a:gd name="connsiteY52" fmla="*/ 1247775 h 2062162"/>
                    <a:gd name="connsiteX53" fmla="*/ 5310187 w 6953250"/>
                    <a:gd name="connsiteY53" fmla="*/ 1328737 h 2062162"/>
                    <a:gd name="connsiteX54" fmla="*/ 4795837 w 6953250"/>
                    <a:gd name="connsiteY54" fmla="*/ 1395412 h 2062162"/>
                    <a:gd name="connsiteX55" fmla="*/ 4291012 w 6953250"/>
                    <a:gd name="connsiteY55" fmla="*/ 1443037 h 2062162"/>
                    <a:gd name="connsiteX56" fmla="*/ 3562350 w 6953250"/>
                    <a:gd name="connsiteY56" fmla="*/ 1462087 h 2062162"/>
                    <a:gd name="connsiteX57" fmla="*/ 2790825 w 6953250"/>
                    <a:gd name="connsiteY57" fmla="*/ 1443037 h 2062162"/>
                    <a:gd name="connsiteX58" fmla="*/ 2224087 w 6953250"/>
                    <a:gd name="connsiteY58" fmla="*/ 1409700 h 2062162"/>
                    <a:gd name="connsiteX59" fmla="*/ 1762125 w 6953250"/>
                    <a:gd name="connsiteY59" fmla="*/ 1352550 h 2062162"/>
                    <a:gd name="connsiteX60" fmla="*/ 1328737 w 6953250"/>
                    <a:gd name="connsiteY60" fmla="*/ 1271587 h 2062162"/>
                    <a:gd name="connsiteX61" fmla="*/ 928687 w 6953250"/>
                    <a:gd name="connsiteY61" fmla="*/ 1195387 h 2062162"/>
                    <a:gd name="connsiteX62" fmla="*/ 504825 w 6953250"/>
                    <a:gd name="connsiteY62" fmla="*/ 1047750 h 2062162"/>
                    <a:gd name="connsiteX63" fmla="*/ 304800 w 6953250"/>
                    <a:gd name="connsiteY63" fmla="*/ 947737 h 2062162"/>
                    <a:gd name="connsiteX64" fmla="*/ 266700 w 6953250"/>
                    <a:gd name="connsiteY64" fmla="*/ 919162 h 2062162"/>
                    <a:gd name="connsiteX65" fmla="*/ 266700 w 6953250"/>
                    <a:gd name="connsiteY65" fmla="*/ 895350 h 2062162"/>
                    <a:gd name="connsiteX66" fmla="*/ 280987 w 6953250"/>
                    <a:gd name="connsiteY66" fmla="*/ 871537 h 2062162"/>
                    <a:gd name="connsiteX67" fmla="*/ 361950 w 6953250"/>
                    <a:gd name="connsiteY67" fmla="*/ 833437 h 2062162"/>
                    <a:gd name="connsiteX68" fmla="*/ 476250 w 6953250"/>
                    <a:gd name="connsiteY68" fmla="*/ 771525 h 2062162"/>
                    <a:gd name="connsiteX69" fmla="*/ 595454 w 6953250"/>
                    <a:gd name="connsiteY69" fmla="*/ 745007 h 2062162"/>
                    <a:gd name="connsiteX70" fmla="*/ 628650 w 6953250"/>
                    <a:gd name="connsiteY70" fmla="*/ 604837 h 2062162"/>
                    <a:gd name="connsiteX71" fmla="*/ 711957 w 6953250"/>
                    <a:gd name="connsiteY71" fmla="*/ 418336 h 2062162"/>
                    <a:gd name="connsiteX72" fmla="*/ 816590 w 6953250"/>
                    <a:gd name="connsiteY72" fmla="*/ 232599 h 2062162"/>
                    <a:gd name="connsiteX73" fmla="*/ 880492 w 6953250"/>
                    <a:gd name="connsiteY73" fmla="*/ 124588 h 2062162"/>
                    <a:gd name="connsiteX74" fmla="*/ 1038225 w 6953250"/>
                    <a:gd name="connsiteY74" fmla="*/ 0 h 2062162"/>
                    <a:gd name="connsiteX0" fmla="*/ 908996 w 6953250"/>
                    <a:gd name="connsiteY0" fmla="*/ 49799 h 2057400"/>
                    <a:gd name="connsiteX1" fmla="*/ 547687 w 6953250"/>
                    <a:gd name="connsiteY1" fmla="*/ 152400 h 2057400"/>
                    <a:gd name="connsiteX2" fmla="*/ 290512 w 6953250"/>
                    <a:gd name="connsiteY2" fmla="*/ 266700 h 2057400"/>
                    <a:gd name="connsiteX3" fmla="*/ 114300 w 6953250"/>
                    <a:gd name="connsiteY3" fmla="*/ 385763 h 2057400"/>
                    <a:gd name="connsiteX4" fmla="*/ 76200 w 6953250"/>
                    <a:gd name="connsiteY4" fmla="*/ 433388 h 2057400"/>
                    <a:gd name="connsiteX5" fmla="*/ 33337 w 6953250"/>
                    <a:gd name="connsiteY5" fmla="*/ 500063 h 2057400"/>
                    <a:gd name="connsiteX6" fmla="*/ 23812 w 6953250"/>
                    <a:gd name="connsiteY6" fmla="*/ 514350 h 2057400"/>
                    <a:gd name="connsiteX7" fmla="*/ 9525 w 6953250"/>
                    <a:gd name="connsiteY7" fmla="*/ 552450 h 2057400"/>
                    <a:gd name="connsiteX8" fmla="*/ 0 w 6953250"/>
                    <a:gd name="connsiteY8" fmla="*/ 1219200 h 2057400"/>
                    <a:gd name="connsiteX9" fmla="*/ 38100 w 6953250"/>
                    <a:gd name="connsiteY9" fmla="*/ 1314450 h 2057400"/>
                    <a:gd name="connsiteX10" fmla="*/ 109537 w 6953250"/>
                    <a:gd name="connsiteY10" fmla="*/ 1404938 h 2057400"/>
                    <a:gd name="connsiteX11" fmla="*/ 204787 w 6953250"/>
                    <a:gd name="connsiteY11" fmla="*/ 1495425 h 2057400"/>
                    <a:gd name="connsiteX12" fmla="*/ 376237 w 6953250"/>
                    <a:gd name="connsiteY12" fmla="*/ 1585913 h 2057400"/>
                    <a:gd name="connsiteX13" fmla="*/ 609600 w 6953250"/>
                    <a:gd name="connsiteY13" fmla="*/ 1685925 h 2057400"/>
                    <a:gd name="connsiteX14" fmla="*/ 838200 w 6953250"/>
                    <a:gd name="connsiteY14" fmla="*/ 1757363 h 2057400"/>
                    <a:gd name="connsiteX15" fmla="*/ 1162050 w 6953250"/>
                    <a:gd name="connsiteY15" fmla="*/ 1838325 h 2057400"/>
                    <a:gd name="connsiteX16" fmla="*/ 1581150 w 6953250"/>
                    <a:gd name="connsiteY16" fmla="*/ 1919288 h 2057400"/>
                    <a:gd name="connsiteX17" fmla="*/ 2038350 w 6953250"/>
                    <a:gd name="connsiteY17" fmla="*/ 1981200 h 2057400"/>
                    <a:gd name="connsiteX18" fmla="*/ 2700337 w 6953250"/>
                    <a:gd name="connsiteY18" fmla="*/ 2038350 h 2057400"/>
                    <a:gd name="connsiteX19" fmla="*/ 3371850 w 6953250"/>
                    <a:gd name="connsiteY19" fmla="*/ 2057400 h 2057400"/>
                    <a:gd name="connsiteX20" fmla="*/ 4057650 w 6953250"/>
                    <a:gd name="connsiteY20" fmla="*/ 2043113 h 2057400"/>
                    <a:gd name="connsiteX21" fmla="*/ 4805362 w 6953250"/>
                    <a:gd name="connsiteY21" fmla="*/ 1995488 h 2057400"/>
                    <a:gd name="connsiteX22" fmla="*/ 5467350 w 6953250"/>
                    <a:gd name="connsiteY22" fmla="*/ 1895475 h 2057400"/>
                    <a:gd name="connsiteX23" fmla="*/ 5876925 w 6953250"/>
                    <a:gd name="connsiteY23" fmla="*/ 1814513 h 2057400"/>
                    <a:gd name="connsiteX24" fmla="*/ 6281737 w 6953250"/>
                    <a:gd name="connsiteY24" fmla="*/ 1704975 h 2057400"/>
                    <a:gd name="connsiteX25" fmla="*/ 6562725 w 6953250"/>
                    <a:gd name="connsiteY25" fmla="*/ 1590675 h 2057400"/>
                    <a:gd name="connsiteX26" fmla="*/ 6715125 w 6953250"/>
                    <a:gd name="connsiteY26" fmla="*/ 1514475 h 2057400"/>
                    <a:gd name="connsiteX27" fmla="*/ 6862762 w 6953250"/>
                    <a:gd name="connsiteY27" fmla="*/ 1409700 h 2057400"/>
                    <a:gd name="connsiteX28" fmla="*/ 6905625 w 6953250"/>
                    <a:gd name="connsiteY28" fmla="*/ 1362075 h 2057400"/>
                    <a:gd name="connsiteX29" fmla="*/ 6934200 w 6953250"/>
                    <a:gd name="connsiteY29" fmla="*/ 1328738 h 2057400"/>
                    <a:gd name="connsiteX30" fmla="*/ 6943725 w 6953250"/>
                    <a:gd name="connsiteY30" fmla="*/ 1281113 h 2057400"/>
                    <a:gd name="connsiteX31" fmla="*/ 6953250 w 6953250"/>
                    <a:gd name="connsiteY31" fmla="*/ 1228725 h 2057400"/>
                    <a:gd name="connsiteX32" fmla="*/ 6953250 w 6953250"/>
                    <a:gd name="connsiteY32" fmla="*/ 647700 h 2057400"/>
                    <a:gd name="connsiteX33" fmla="*/ 6934200 w 6953250"/>
                    <a:gd name="connsiteY33" fmla="*/ 519113 h 2057400"/>
                    <a:gd name="connsiteX34" fmla="*/ 6896100 w 6953250"/>
                    <a:gd name="connsiteY34" fmla="*/ 452438 h 2057400"/>
                    <a:gd name="connsiteX35" fmla="*/ 6853237 w 6953250"/>
                    <a:gd name="connsiteY35" fmla="*/ 404813 h 2057400"/>
                    <a:gd name="connsiteX36" fmla="*/ 6738937 w 6953250"/>
                    <a:gd name="connsiteY36" fmla="*/ 314325 h 2057400"/>
                    <a:gd name="connsiteX37" fmla="*/ 6610350 w 6953250"/>
                    <a:gd name="connsiteY37" fmla="*/ 242888 h 2057400"/>
                    <a:gd name="connsiteX38" fmla="*/ 6438900 w 6953250"/>
                    <a:gd name="connsiteY38" fmla="*/ 157163 h 2057400"/>
                    <a:gd name="connsiteX39" fmla="*/ 6262687 w 6953250"/>
                    <a:gd name="connsiteY39" fmla="*/ 95250 h 2057400"/>
                    <a:gd name="connsiteX40" fmla="*/ 6038850 w 6953250"/>
                    <a:gd name="connsiteY40" fmla="*/ 33338 h 2057400"/>
                    <a:gd name="connsiteX41" fmla="*/ 5915025 w 6953250"/>
                    <a:gd name="connsiteY41" fmla="*/ 0 h 2057400"/>
                    <a:gd name="connsiteX42" fmla="*/ 6076950 w 6953250"/>
                    <a:gd name="connsiteY42" fmla="*/ 195263 h 2057400"/>
                    <a:gd name="connsiteX43" fmla="*/ 6196012 w 6953250"/>
                    <a:gd name="connsiteY43" fmla="*/ 376238 h 2057400"/>
                    <a:gd name="connsiteX44" fmla="*/ 6281737 w 6953250"/>
                    <a:gd name="connsiteY44" fmla="*/ 528638 h 2057400"/>
                    <a:gd name="connsiteX45" fmla="*/ 6396037 w 6953250"/>
                    <a:gd name="connsiteY45" fmla="*/ 738188 h 2057400"/>
                    <a:gd name="connsiteX46" fmla="*/ 6577012 w 6953250"/>
                    <a:gd name="connsiteY46" fmla="*/ 823913 h 2057400"/>
                    <a:gd name="connsiteX47" fmla="*/ 6681787 w 6953250"/>
                    <a:gd name="connsiteY47" fmla="*/ 876300 h 2057400"/>
                    <a:gd name="connsiteX48" fmla="*/ 6700837 w 6953250"/>
                    <a:gd name="connsiteY48" fmla="*/ 904875 h 2057400"/>
                    <a:gd name="connsiteX49" fmla="*/ 6700837 w 6953250"/>
                    <a:gd name="connsiteY49" fmla="*/ 928688 h 2057400"/>
                    <a:gd name="connsiteX50" fmla="*/ 6538912 w 6953250"/>
                    <a:gd name="connsiteY50" fmla="*/ 1004888 h 2057400"/>
                    <a:gd name="connsiteX51" fmla="*/ 6286500 w 6953250"/>
                    <a:gd name="connsiteY51" fmla="*/ 1114425 h 2057400"/>
                    <a:gd name="connsiteX52" fmla="*/ 5810250 w 6953250"/>
                    <a:gd name="connsiteY52" fmla="*/ 1243013 h 2057400"/>
                    <a:gd name="connsiteX53" fmla="*/ 5310187 w 6953250"/>
                    <a:gd name="connsiteY53" fmla="*/ 1323975 h 2057400"/>
                    <a:gd name="connsiteX54" fmla="*/ 4795837 w 6953250"/>
                    <a:gd name="connsiteY54" fmla="*/ 1390650 h 2057400"/>
                    <a:gd name="connsiteX55" fmla="*/ 4291012 w 6953250"/>
                    <a:gd name="connsiteY55" fmla="*/ 1438275 h 2057400"/>
                    <a:gd name="connsiteX56" fmla="*/ 3562350 w 6953250"/>
                    <a:gd name="connsiteY56" fmla="*/ 1457325 h 2057400"/>
                    <a:gd name="connsiteX57" fmla="*/ 2790825 w 6953250"/>
                    <a:gd name="connsiteY57" fmla="*/ 1438275 h 2057400"/>
                    <a:gd name="connsiteX58" fmla="*/ 2224087 w 6953250"/>
                    <a:gd name="connsiteY58" fmla="*/ 1404938 h 2057400"/>
                    <a:gd name="connsiteX59" fmla="*/ 1762125 w 6953250"/>
                    <a:gd name="connsiteY59" fmla="*/ 1347788 h 2057400"/>
                    <a:gd name="connsiteX60" fmla="*/ 1328737 w 6953250"/>
                    <a:gd name="connsiteY60" fmla="*/ 1266825 h 2057400"/>
                    <a:gd name="connsiteX61" fmla="*/ 928687 w 6953250"/>
                    <a:gd name="connsiteY61" fmla="*/ 1190625 h 2057400"/>
                    <a:gd name="connsiteX62" fmla="*/ 504825 w 6953250"/>
                    <a:gd name="connsiteY62" fmla="*/ 1042988 h 2057400"/>
                    <a:gd name="connsiteX63" fmla="*/ 304800 w 6953250"/>
                    <a:gd name="connsiteY63" fmla="*/ 942975 h 2057400"/>
                    <a:gd name="connsiteX64" fmla="*/ 266700 w 6953250"/>
                    <a:gd name="connsiteY64" fmla="*/ 914400 h 2057400"/>
                    <a:gd name="connsiteX65" fmla="*/ 266700 w 6953250"/>
                    <a:gd name="connsiteY65" fmla="*/ 890588 h 2057400"/>
                    <a:gd name="connsiteX66" fmla="*/ 280987 w 6953250"/>
                    <a:gd name="connsiteY66" fmla="*/ 866775 h 2057400"/>
                    <a:gd name="connsiteX67" fmla="*/ 361950 w 6953250"/>
                    <a:gd name="connsiteY67" fmla="*/ 828675 h 2057400"/>
                    <a:gd name="connsiteX68" fmla="*/ 476250 w 6953250"/>
                    <a:gd name="connsiteY68" fmla="*/ 766763 h 2057400"/>
                    <a:gd name="connsiteX69" fmla="*/ 595454 w 6953250"/>
                    <a:gd name="connsiteY69" fmla="*/ 740245 h 2057400"/>
                    <a:gd name="connsiteX70" fmla="*/ 628650 w 6953250"/>
                    <a:gd name="connsiteY70" fmla="*/ 600075 h 2057400"/>
                    <a:gd name="connsiteX71" fmla="*/ 711957 w 6953250"/>
                    <a:gd name="connsiteY71" fmla="*/ 413574 h 2057400"/>
                    <a:gd name="connsiteX72" fmla="*/ 816590 w 6953250"/>
                    <a:gd name="connsiteY72" fmla="*/ 227837 h 2057400"/>
                    <a:gd name="connsiteX73" fmla="*/ 880492 w 6953250"/>
                    <a:gd name="connsiteY73" fmla="*/ 119826 h 2057400"/>
                    <a:gd name="connsiteX74" fmla="*/ 908996 w 6953250"/>
                    <a:gd name="connsiteY74" fmla="*/ 49799 h 2057400"/>
                    <a:gd name="connsiteX0" fmla="*/ 901817 w 6953250"/>
                    <a:gd name="connsiteY0" fmla="*/ 70259 h 2057400"/>
                    <a:gd name="connsiteX1" fmla="*/ 547687 w 6953250"/>
                    <a:gd name="connsiteY1" fmla="*/ 152400 h 2057400"/>
                    <a:gd name="connsiteX2" fmla="*/ 290512 w 6953250"/>
                    <a:gd name="connsiteY2" fmla="*/ 266700 h 2057400"/>
                    <a:gd name="connsiteX3" fmla="*/ 114300 w 6953250"/>
                    <a:gd name="connsiteY3" fmla="*/ 385763 h 2057400"/>
                    <a:gd name="connsiteX4" fmla="*/ 76200 w 6953250"/>
                    <a:gd name="connsiteY4" fmla="*/ 433388 h 2057400"/>
                    <a:gd name="connsiteX5" fmla="*/ 33337 w 6953250"/>
                    <a:gd name="connsiteY5" fmla="*/ 500063 h 2057400"/>
                    <a:gd name="connsiteX6" fmla="*/ 23812 w 6953250"/>
                    <a:gd name="connsiteY6" fmla="*/ 514350 h 2057400"/>
                    <a:gd name="connsiteX7" fmla="*/ 9525 w 6953250"/>
                    <a:gd name="connsiteY7" fmla="*/ 552450 h 2057400"/>
                    <a:gd name="connsiteX8" fmla="*/ 0 w 6953250"/>
                    <a:gd name="connsiteY8" fmla="*/ 1219200 h 2057400"/>
                    <a:gd name="connsiteX9" fmla="*/ 38100 w 6953250"/>
                    <a:gd name="connsiteY9" fmla="*/ 1314450 h 2057400"/>
                    <a:gd name="connsiteX10" fmla="*/ 109537 w 6953250"/>
                    <a:gd name="connsiteY10" fmla="*/ 1404938 h 2057400"/>
                    <a:gd name="connsiteX11" fmla="*/ 204787 w 6953250"/>
                    <a:gd name="connsiteY11" fmla="*/ 1495425 h 2057400"/>
                    <a:gd name="connsiteX12" fmla="*/ 376237 w 6953250"/>
                    <a:gd name="connsiteY12" fmla="*/ 1585913 h 2057400"/>
                    <a:gd name="connsiteX13" fmla="*/ 609600 w 6953250"/>
                    <a:gd name="connsiteY13" fmla="*/ 1685925 h 2057400"/>
                    <a:gd name="connsiteX14" fmla="*/ 838200 w 6953250"/>
                    <a:gd name="connsiteY14" fmla="*/ 1757363 h 2057400"/>
                    <a:gd name="connsiteX15" fmla="*/ 1162050 w 6953250"/>
                    <a:gd name="connsiteY15" fmla="*/ 1838325 h 2057400"/>
                    <a:gd name="connsiteX16" fmla="*/ 1581150 w 6953250"/>
                    <a:gd name="connsiteY16" fmla="*/ 1919288 h 2057400"/>
                    <a:gd name="connsiteX17" fmla="*/ 2038350 w 6953250"/>
                    <a:gd name="connsiteY17" fmla="*/ 1981200 h 2057400"/>
                    <a:gd name="connsiteX18" fmla="*/ 2700337 w 6953250"/>
                    <a:gd name="connsiteY18" fmla="*/ 2038350 h 2057400"/>
                    <a:gd name="connsiteX19" fmla="*/ 3371850 w 6953250"/>
                    <a:gd name="connsiteY19" fmla="*/ 2057400 h 2057400"/>
                    <a:gd name="connsiteX20" fmla="*/ 4057650 w 6953250"/>
                    <a:gd name="connsiteY20" fmla="*/ 2043113 h 2057400"/>
                    <a:gd name="connsiteX21" fmla="*/ 4805362 w 6953250"/>
                    <a:gd name="connsiteY21" fmla="*/ 1995488 h 2057400"/>
                    <a:gd name="connsiteX22" fmla="*/ 5467350 w 6953250"/>
                    <a:gd name="connsiteY22" fmla="*/ 1895475 h 2057400"/>
                    <a:gd name="connsiteX23" fmla="*/ 5876925 w 6953250"/>
                    <a:gd name="connsiteY23" fmla="*/ 1814513 h 2057400"/>
                    <a:gd name="connsiteX24" fmla="*/ 6281737 w 6953250"/>
                    <a:gd name="connsiteY24" fmla="*/ 1704975 h 2057400"/>
                    <a:gd name="connsiteX25" fmla="*/ 6562725 w 6953250"/>
                    <a:gd name="connsiteY25" fmla="*/ 1590675 h 2057400"/>
                    <a:gd name="connsiteX26" fmla="*/ 6715125 w 6953250"/>
                    <a:gd name="connsiteY26" fmla="*/ 1514475 h 2057400"/>
                    <a:gd name="connsiteX27" fmla="*/ 6862762 w 6953250"/>
                    <a:gd name="connsiteY27" fmla="*/ 1409700 h 2057400"/>
                    <a:gd name="connsiteX28" fmla="*/ 6905625 w 6953250"/>
                    <a:gd name="connsiteY28" fmla="*/ 1362075 h 2057400"/>
                    <a:gd name="connsiteX29" fmla="*/ 6934200 w 6953250"/>
                    <a:gd name="connsiteY29" fmla="*/ 1328738 h 2057400"/>
                    <a:gd name="connsiteX30" fmla="*/ 6943725 w 6953250"/>
                    <a:gd name="connsiteY30" fmla="*/ 1281113 h 2057400"/>
                    <a:gd name="connsiteX31" fmla="*/ 6953250 w 6953250"/>
                    <a:gd name="connsiteY31" fmla="*/ 1228725 h 2057400"/>
                    <a:gd name="connsiteX32" fmla="*/ 6953250 w 6953250"/>
                    <a:gd name="connsiteY32" fmla="*/ 647700 h 2057400"/>
                    <a:gd name="connsiteX33" fmla="*/ 6934200 w 6953250"/>
                    <a:gd name="connsiteY33" fmla="*/ 519113 h 2057400"/>
                    <a:gd name="connsiteX34" fmla="*/ 6896100 w 6953250"/>
                    <a:gd name="connsiteY34" fmla="*/ 452438 h 2057400"/>
                    <a:gd name="connsiteX35" fmla="*/ 6853237 w 6953250"/>
                    <a:gd name="connsiteY35" fmla="*/ 404813 h 2057400"/>
                    <a:gd name="connsiteX36" fmla="*/ 6738937 w 6953250"/>
                    <a:gd name="connsiteY36" fmla="*/ 314325 h 2057400"/>
                    <a:gd name="connsiteX37" fmla="*/ 6610350 w 6953250"/>
                    <a:gd name="connsiteY37" fmla="*/ 242888 h 2057400"/>
                    <a:gd name="connsiteX38" fmla="*/ 6438900 w 6953250"/>
                    <a:gd name="connsiteY38" fmla="*/ 157163 h 2057400"/>
                    <a:gd name="connsiteX39" fmla="*/ 6262687 w 6953250"/>
                    <a:gd name="connsiteY39" fmla="*/ 95250 h 2057400"/>
                    <a:gd name="connsiteX40" fmla="*/ 6038850 w 6953250"/>
                    <a:gd name="connsiteY40" fmla="*/ 33338 h 2057400"/>
                    <a:gd name="connsiteX41" fmla="*/ 5915025 w 6953250"/>
                    <a:gd name="connsiteY41" fmla="*/ 0 h 2057400"/>
                    <a:gd name="connsiteX42" fmla="*/ 6076950 w 6953250"/>
                    <a:gd name="connsiteY42" fmla="*/ 195263 h 2057400"/>
                    <a:gd name="connsiteX43" fmla="*/ 6196012 w 6953250"/>
                    <a:gd name="connsiteY43" fmla="*/ 376238 h 2057400"/>
                    <a:gd name="connsiteX44" fmla="*/ 6281737 w 6953250"/>
                    <a:gd name="connsiteY44" fmla="*/ 528638 h 2057400"/>
                    <a:gd name="connsiteX45" fmla="*/ 6396037 w 6953250"/>
                    <a:gd name="connsiteY45" fmla="*/ 738188 h 2057400"/>
                    <a:gd name="connsiteX46" fmla="*/ 6577012 w 6953250"/>
                    <a:gd name="connsiteY46" fmla="*/ 823913 h 2057400"/>
                    <a:gd name="connsiteX47" fmla="*/ 6681787 w 6953250"/>
                    <a:gd name="connsiteY47" fmla="*/ 876300 h 2057400"/>
                    <a:gd name="connsiteX48" fmla="*/ 6700837 w 6953250"/>
                    <a:gd name="connsiteY48" fmla="*/ 904875 h 2057400"/>
                    <a:gd name="connsiteX49" fmla="*/ 6700837 w 6953250"/>
                    <a:gd name="connsiteY49" fmla="*/ 928688 h 2057400"/>
                    <a:gd name="connsiteX50" fmla="*/ 6538912 w 6953250"/>
                    <a:gd name="connsiteY50" fmla="*/ 1004888 h 2057400"/>
                    <a:gd name="connsiteX51" fmla="*/ 6286500 w 6953250"/>
                    <a:gd name="connsiteY51" fmla="*/ 1114425 h 2057400"/>
                    <a:gd name="connsiteX52" fmla="*/ 5810250 w 6953250"/>
                    <a:gd name="connsiteY52" fmla="*/ 1243013 h 2057400"/>
                    <a:gd name="connsiteX53" fmla="*/ 5310187 w 6953250"/>
                    <a:gd name="connsiteY53" fmla="*/ 1323975 h 2057400"/>
                    <a:gd name="connsiteX54" fmla="*/ 4795837 w 6953250"/>
                    <a:gd name="connsiteY54" fmla="*/ 1390650 h 2057400"/>
                    <a:gd name="connsiteX55" fmla="*/ 4291012 w 6953250"/>
                    <a:gd name="connsiteY55" fmla="*/ 1438275 h 2057400"/>
                    <a:gd name="connsiteX56" fmla="*/ 3562350 w 6953250"/>
                    <a:gd name="connsiteY56" fmla="*/ 1457325 h 2057400"/>
                    <a:gd name="connsiteX57" fmla="*/ 2790825 w 6953250"/>
                    <a:gd name="connsiteY57" fmla="*/ 1438275 h 2057400"/>
                    <a:gd name="connsiteX58" fmla="*/ 2224087 w 6953250"/>
                    <a:gd name="connsiteY58" fmla="*/ 1404938 h 2057400"/>
                    <a:gd name="connsiteX59" fmla="*/ 1762125 w 6953250"/>
                    <a:gd name="connsiteY59" fmla="*/ 1347788 h 2057400"/>
                    <a:gd name="connsiteX60" fmla="*/ 1328737 w 6953250"/>
                    <a:gd name="connsiteY60" fmla="*/ 1266825 h 2057400"/>
                    <a:gd name="connsiteX61" fmla="*/ 928687 w 6953250"/>
                    <a:gd name="connsiteY61" fmla="*/ 1190625 h 2057400"/>
                    <a:gd name="connsiteX62" fmla="*/ 504825 w 6953250"/>
                    <a:gd name="connsiteY62" fmla="*/ 1042988 h 2057400"/>
                    <a:gd name="connsiteX63" fmla="*/ 304800 w 6953250"/>
                    <a:gd name="connsiteY63" fmla="*/ 942975 h 2057400"/>
                    <a:gd name="connsiteX64" fmla="*/ 266700 w 6953250"/>
                    <a:gd name="connsiteY64" fmla="*/ 914400 h 2057400"/>
                    <a:gd name="connsiteX65" fmla="*/ 266700 w 6953250"/>
                    <a:gd name="connsiteY65" fmla="*/ 890588 h 2057400"/>
                    <a:gd name="connsiteX66" fmla="*/ 280987 w 6953250"/>
                    <a:gd name="connsiteY66" fmla="*/ 866775 h 2057400"/>
                    <a:gd name="connsiteX67" fmla="*/ 361950 w 6953250"/>
                    <a:gd name="connsiteY67" fmla="*/ 828675 h 2057400"/>
                    <a:gd name="connsiteX68" fmla="*/ 476250 w 6953250"/>
                    <a:gd name="connsiteY68" fmla="*/ 766763 h 2057400"/>
                    <a:gd name="connsiteX69" fmla="*/ 595454 w 6953250"/>
                    <a:gd name="connsiteY69" fmla="*/ 740245 h 2057400"/>
                    <a:gd name="connsiteX70" fmla="*/ 628650 w 6953250"/>
                    <a:gd name="connsiteY70" fmla="*/ 600075 h 2057400"/>
                    <a:gd name="connsiteX71" fmla="*/ 711957 w 6953250"/>
                    <a:gd name="connsiteY71" fmla="*/ 413574 h 2057400"/>
                    <a:gd name="connsiteX72" fmla="*/ 816590 w 6953250"/>
                    <a:gd name="connsiteY72" fmla="*/ 227837 h 2057400"/>
                    <a:gd name="connsiteX73" fmla="*/ 880492 w 6953250"/>
                    <a:gd name="connsiteY73" fmla="*/ 119826 h 2057400"/>
                    <a:gd name="connsiteX74" fmla="*/ 901817 w 6953250"/>
                    <a:gd name="connsiteY74" fmla="*/ 70259 h 2057400"/>
                    <a:gd name="connsiteX0" fmla="*/ 901817 w 6953250"/>
                    <a:gd name="connsiteY0" fmla="*/ 70259 h 2057400"/>
                    <a:gd name="connsiteX1" fmla="*/ 547687 w 6953250"/>
                    <a:gd name="connsiteY1" fmla="*/ 152400 h 2057400"/>
                    <a:gd name="connsiteX2" fmla="*/ 290512 w 6953250"/>
                    <a:gd name="connsiteY2" fmla="*/ 266700 h 2057400"/>
                    <a:gd name="connsiteX3" fmla="*/ 114300 w 6953250"/>
                    <a:gd name="connsiteY3" fmla="*/ 385763 h 2057400"/>
                    <a:gd name="connsiteX4" fmla="*/ 76200 w 6953250"/>
                    <a:gd name="connsiteY4" fmla="*/ 433388 h 2057400"/>
                    <a:gd name="connsiteX5" fmla="*/ 33337 w 6953250"/>
                    <a:gd name="connsiteY5" fmla="*/ 500063 h 2057400"/>
                    <a:gd name="connsiteX6" fmla="*/ 23812 w 6953250"/>
                    <a:gd name="connsiteY6" fmla="*/ 514350 h 2057400"/>
                    <a:gd name="connsiteX7" fmla="*/ 9525 w 6953250"/>
                    <a:gd name="connsiteY7" fmla="*/ 552450 h 2057400"/>
                    <a:gd name="connsiteX8" fmla="*/ 0 w 6953250"/>
                    <a:gd name="connsiteY8" fmla="*/ 1219200 h 2057400"/>
                    <a:gd name="connsiteX9" fmla="*/ 38100 w 6953250"/>
                    <a:gd name="connsiteY9" fmla="*/ 1314450 h 2057400"/>
                    <a:gd name="connsiteX10" fmla="*/ 109537 w 6953250"/>
                    <a:gd name="connsiteY10" fmla="*/ 1404938 h 2057400"/>
                    <a:gd name="connsiteX11" fmla="*/ 204787 w 6953250"/>
                    <a:gd name="connsiteY11" fmla="*/ 1495425 h 2057400"/>
                    <a:gd name="connsiteX12" fmla="*/ 376237 w 6953250"/>
                    <a:gd name="connsiteY12" fmla="*/ 1585913 h 2057400"/>
                    <a:gd name="connsiteX13" fmla="*/ 609600 w 6953250"/>
                    <a:gd name="connsiteY13" fmla="*/ 1685925 h 2057400"/>
                    <a:gd name="connsiteX14" fmla="*/ 838200 w 6953250"/>
                    <a:gd name="connsiteY14" fmla="*/ 1757363 h 2057400"/>
                    <a:gd name="connsiteX15" fmla="*/ 1162050 w 6953250"/>
                    <a:gd name="connsiteY15" fmla="*/ 1838325 h 2057400"/>
                    <a:gd name="connsiteX16" fmla="*/ 1581150 w 6953250"/>
                    <a:gd name="connsiteY16" fmla="*/ 1919288 h 2057400"/>
                    <a:gd name="connsiteX17" fmla="*/ 2038350 w 6953250"/>
                    <a:gd name="connsiteY17" fmla="*/ 1981200 h 2057400"/>
                    <a:gd name="connsiteX18" fmla="*/ 2700337 w 6953250"/>
                    <a:gd name="connsiteY18" fmla="*/ 2038350 h 2057400"/>
                    <a:gd name="connsiteX19" fmla="*/ 3371850 w 6953250"/>
                    <a:gd name="connsiteY19" fmla="*/ 2057400 h 2057400"/>
                    <a:gd name="connsiteX20" fmla="*/ 4057650 w 6953250"/>
                    <a:gd name="connsiteY20" fmla="*/ 2043113 h 2057400"/>
                    <a:gd name="connsiteX21" fmla="*/ 4805362 w 6953250"/>
                    <a:gd name="connsiteY21" fmla="*/ 1995488 h 2057400"/>
                    <a:gd name="connsiteX22" fmla="*/ 5467350 w 6953250"/>
                    <a:gd name="connsiteY22" fmla="*/ 1895475 h 2057400"/>
                    <a:gd name="connsiteX23" fmla="*/ 5876925 w 6953250"/>
                    <a:gd name="connsiteY23" fmla="*/ 1814513 h 2057400"/>
                    <a:gd name="connsiteX24" fmla="*/ 6281737 w 6953250"/>
                    <a:gd name="connsiteY24" fmla="*/ 1704975 h 2057400"/>
                    <a:gd name="connsiteX25" fmla="*/ 6562725 w 6953250"/>
                    <a:gd name="connsiteY25" fmla="*/ 1590675 h 2057400"/>
                    <a:gd name="connsiteX26" fmla="*/ 6715125 w 6953250"/>
                    <a:gd name="connsiteY26" fmla="*/ 1514475 h 2057400"/>
                    <a:gd name="connsiteX27" fmla="*/ 6862762 w 6953250"/>
                    <a:gd name="connsiteY27" fmla="*/ 1409700 h 2057400"/>
                    <a:gd name="connsiteX28" fmla="*/ 6905625 w 6953250"/>
                    <a:gd name="connsiteY28" fmla="*/ 1362075 h 2057400"/>
                    <a:gd name="connsiteX29" fmla="*/ 6934200 w 6953250"/>
                    <a:gd name="connsiteY29" fmla="*/ 1328738 h 2057400"/>
                    <a:gd name="connsiteX30" fmla="*/ 6943725 w 6953250"/>
                    <a:gd name="connsiteY30" fmla="*/ 1281113 h 2057400"/>
                    <a:gd name="connsiteX31" fmla="*/ 6953250 w 6953250"/>
                    <a:gd name="connsiteY31" fmla="*/ 1228725 h 2057400"/>
                    <a:gd name="connsiteX32" fmla="*/ 6953250 w 6953250"/>
                    <a:gd name="connsiteY32" fmla="*/ 647700 h 2057400"/>
                    <a:gd name="connsiteX33" fmla="*/ 6934200 w 6953250"/>
                    <a:gd name="connsiteY33" fmla="*/ 519113 h 2057400"/>
                    <a:gd name="connsiteX34" fmla="*/ 6896100 w 6953250"/>
                    <a:gd name="connsiteY34" fmla="*/ 452438 h 2057400"/>
                    <a:gd name="connsiteX35" fmla="*/ 6853237 w 6953250"/>
                    <a:gd name="connsiteY35" fmla="*/ 404813 h 2057400"/>
                    <a:gd name="connsiteX36" fmla="*/ 6738937 w 6953250"/>
                    <a:gd name="connsiteY36" fmla="*/ 314325 h 2057400"/>
                    <a:gd name="connsiteX37" fmla="*/ 6610350 w 6953250"/>
                    <a:gd name="connsiteY37" fmla="*/ 242888 h 2057400"/>
                    <a:gd name="connsiteX38" fmla="*/ 6438900 w 6953250"/>
                    <a:gd name="connsiteY38" fmla="*/ 157163 h 2057400"/>
                    <a:gd name="connsiteX39" fmla="*/ 6262687 w 6953250"/>
                    <a:gd name="connsiteY39" fmla="*/ 95250 h 2057400"/>
                    <a:gd name="connsiteX40" fmla="*/ 6038850 w 6953250"/>
                    <a:gd name="connsiteY40" fmla="*/ 33338 h 2057400"/>
                    <a:gd name="connsiteX41" fmla="*/ 5915025 w 6953250"/>
                    <a:gd name="connsiteY41" fmla="*/ 0 h 2057400"/>
                    <a:gd name="connsiteX42" fmla="*/ 6076950 w 6953250"/>
                    <a:gd name="connsiteY42" fmla="*/ 195263 h 2057400"/>
                    <a:gd name="connsiteX43" fmla="*/ 6196012 w 6953250"/>
                    <a:gd name="connsiteY43" fmla="*/ 376238 h 2057400"/>
                    <a:gd name="connsiteX44" fmla="*/ 6281737 w 6953250"/>
                    <a:gd name="connsiteY44" fmla="*/ 528638 h 2057400"/>
                    <a:gd name="connsiteX45" fmla="*/ 6396037 w 6953250"/>
                    <a:gd name="connsiteY45" fmla="*/ 738188 h 2057400"/>
                    <a:gd name="connsiteX46" fmla="*/ 6577012 w 6953250"/>
                    <a:gd name="connsiteY46" fmla="*/ 823913 h 2057400"/>
                    <a:gd name="connsiteX47" fmla="*/ 6681787 w 6953250"/>
                    <a:gd name="connsiteY47" fmla="*/ 876300 h 2057400"/>
                    <a:gd name="connsiteX48" fmla="*/ 6700837 w 6953250"/>
                    <a:gd name="connsiteY48" fmla="*/ 904875 h 2057400"/>
                    <a:gd name="connsiteX49" fmla="*/ 6700837 w 6953250"/>
                    <a:gd name="connsiteY49" fmla="*/ 928688 h 2057400"/>
                    <a:gd name="connsiteX50" fmla="*/ 6538912 w 6953250"/>
                    <a:gd name="connsiteY50" fmla="*/ 1004888 h 2057400"/>
                    <a:gd name="connsiteX51" fmla="*/ 6286500 w 6953250"/>
                    <a:gd name="connsiteY51" fmla="*/ 1114425 h 2057400"/>
                    <a:gd name="connsiteX52" fmla="*/ 5810250 w 6953250"/>
                    <a:gd name="connsiteY52" fmla="*/ 1243013 h 2057400"/>
                    <a:gd name="connsiteX53" fmla="*/ 5310187 w 6953250"/>
                    <a:gd name="connsiteY53" fmla="*/ 1323975 h 2057400"/>
                    <a:gd name="connsiteX54" fmla="*/ 4795837 w 6953250"/>
                    <a:gd name="connsiteY54" fmla="*/ 1390650 h 2057400"/>
                    <a:gd name="connsiteX55" fmla="*/ 4291012 w 6953250"/>
                    <a:gd name="connsiteY55" fmla="*/ 1438275 h 2057400"/>
                    <a:gd name="connsiteX56" fmla="*/ 3562350 w 6953250"/>
                    <a:gd name="connsiteY56" fmla="*/ 1457325 h 2057400"/>
                    <a:gd name="connsiteX57" fmla="*/ 2790825 w 6953250"/>
                    <a:gd name="connsiteY57" fmla="*/ 1438275 h 2057400"/>
                    <a:gd name="connsiteX58" fmla="*/ 2224087 w 6953250"/>
                    <a:gd name="connsiteY58" fmla="*/ 1404938 h 2057400"/>
                    <a:gd name="connsiteX59" fmla="*/ 1762125 w 6953250"/>
                    <a:gd name="connsiteY59" fmla="*/ 1347788 h 2057400"/>
                    <a:gd name="connsiteX60" fmla="*/ 1328737 w 6953250"/>
                    <a:gd name="connsiteY60" fmla="*/ 1266825 h 2057400"/>
                    <a:gd name="connsiteX61" fmla="*/ 928687 w 6953250"/>
                    <a:gd name="connsiteY61" fmla="*/ 1190625 h 2057400"/>
                    <a:gd name="connsiteX62" fmla="*/ 504825 w 6953250"/>
                    <a:gd name="connsiteY62" fmla="*/ 1042988 h 2057400"/>
                    <a:gd name="connsiteX63" fmla="*/ 304800 w 6953250"/>
                    <a:gd name="connsiteY63" fmla="*/ 942975 h 2057400"/>
                    <a:gd name="connsiteX64" fmla="*/ 266700 w 6953250"/>
                    <a:gd name="connsiteY64" fmla="*/ 914400 h 2057400"/>
                    <a:gd name="connsiteX65" fmla="*/ 266700 w 6953250"/>
                    <a:gd name="connsiteY65" fmla="*/ 890588 h 2057400"/>
                    <a:gd name="connsiteX66" fmla="*/ 280987 w 6953250"/>
                    <a:gd name="connsiteY66" fmla="*/ 866775 h 2057400"/>
                    <a:gd name="connsiteX67" fmla="*/ 361950 w 6953250"/>
                    <a:gd name="connsiteY67" fmla="*/ 828675 h 2057400"/>
                    <a:gd name="connsiteX68" fmla="*/ 476250 w 6953250"/>
                    <a:gd name="connsiteY68" fmla="*/ 766763 h 2057400"/>
                    <a:gd name="connsiteX69" fmla="*/ 595454 w 6953250"/>
                    <a:gd name="connsiteY69" fmla="*/ 740245 h 2057400"/>
                    <a:gd name="connsiteX70" fmla="*/ 628650 w 6953250"/>
                    <a:gd name="connsiteY70" fmla="*/ 600075 h 2057400"/>
                    <a:gd name="connsiteX71" fmla="*/ 711957 w 6953250"/>
                    <a:gd name="connsiteY71" fmla="*/ 413574 h 2057400"/>
                    <a:gd name="connsiteX72" fmla="*/ 802232 w 6953250"/>
                    <a:gd name="connsiteY72" fmla="*/ 227837 h 2057400"/>
                    <a:gd name="connsiteX73" fmla="*/ 880492 w 6953250"/>
                    <a:gd name="connsiteY73" fmla="*/ 119826 h 2057400"/>
                    <a:gd name="connsiteX74" fmla="*/ 901817 w 6953250"/>
                    <a:gd name="connsiteY74" fmla="*/ 70259 h 2057400"/>
                    <a:gd name="connsiteX0" fmla="*/ 901817 w 6953250"/>
                    <a:gd name="connsiteY0" fmla="*/ 70259 h 2057400"/>
                    <a:gd name="connsiteX1" fmla="*/ 547687 w 6953250"/>
                    <a:gd name="connsiteY1" fmla="*/ 152400 h 2057400"/>
                    <a:gd name="connsiteX2" fmla="*/ 290512 w 6953250"/>
                    <a:gd name="connsiteY2" fmla="*/ 266700 h 2057400"/>
                    <a:gd name="connsiteX3" fmla="*/ 114300 w 6953250"/>
                    <a:gd name="connsiteY3" fmla="*/ 385763 h 2057400"/>
                    <a:gd name="connsiteX4" fmla="*/ 76200 w 6953250"/>
                    <a:gd name="connsiteY4" fmla="*/ 433388 h 2057400"/>
                    <a:gd name="connsiteX5" fmla="*/ 33337 w 6953250"/>
                    <a:gd name="connsiteY5" fmla="*/ 500063 h 2057400"/>
                    <a:gd name="connsiteX6" fmla="*/ 23812 w 6953250"/>
                    <a:gd name="connsiteY6" fmla="*/ 514350 h 2057400"/>
                    <a:gd name="connsiteX7" fmla="*/ 9525 w 6953250"/>
                    <a:gd name="connsiteY7" fmla="*/ 552450 h 2057400"/>
                    <a:gd name="connsiteX8" fmla="*/ 0 w 6953250"/>
                    <a:gd name="connsiteY8" fmla="*/ 1219200 h 2057400"/>
                    <a:gd name="connsiteX9" fmla="*/ 38100 w 6953250"/>
                    <a:gd name="connsiteY9" fmla="*/ 1314450 h 2057400"/>
                    <a:gd name="connsiteX10" fmla="*/ 109537 w 6953250"/>
                    <a:gd name="connsiteY10" fmla="*/ 1404938 h 2057400"/>
                    <a:gd name="connsiteX11" fmla="*/ 204787 w 6953250"/>
                    <a:gd name="connsiteY11" fmla="*/ 1495425 h 2057400"/>
                    <a:gd name="connsiteX12" fmla="*/ 376237 w 6953250"/>
                    <a:gd name="connsiteY12" fmla="*/ 1585913 h 2057400"/>
                    <a:gd name="connsiteX13" fmla="*/ 609600 w 6953250"/>
                    <a:gd name="connsiteY13" fmla="*/ 1685925 h 2057400"/>
                    <a:gd name="connsiteX14" fmla="*/ 838200 w 6953250"/>
                    <a:gd name="connsiteY14" fmla="*/ 1757363 h 2057400"/>
                    <a:gd name="connsiteX15" fmla="*/ 1162050 w 6953250"/>
                    <a:gd name="connsiteY15" fmla="*/ 1838325 h 2057400"/>
                    <a:gd name="connsiteX16" fmla="*/ 1581150 w 6953250"/>
                    <a:gd name="connsiteY16" fmla="*/ 1919288 h 2057400"/>
                    <a:gd name="connsiteX17" fmla="*/ 2038350 w 6953250"/>
                    <a:gd name="connsiteY17" fmla="*/ 1981200 h 2057400"/>
                    <a:gd name="connsiteX18" fmla="*/ 2700337 w 6953250"/>
                    <a:gd name="connsiteY18" fmla="*/ 2038350 h 2057400"/>
                    <a:gd name="connsiteX19" fmla="*/ 3371850 w 6953250"/>
                    <a:gd name="connsiteY19" fmla="*/ 2057400 h 2057400"/>
                    <a:gd name="connsiteX20" fmla="*/ 4057650 w 6953250"/>
                    <a:gd name="connsiteY20" fmla="*/ 2043113 h 2057400"/>
                    <a:gd name="connsiteX21" fmla="*/ 4805362 w 6953250"/>
                    <a:gd name="connsiteY21" fmla="*/ 1995488 h 2057400"/>
                    <a:gd name="connsiteX22" fmla="*/ 5467350 w 6953250"/>
                    <a:gd name="connsiteY22" fmla="*/ 1895475 h 2057400"/>
                    <a:gd name="connsiteX23" fmla="*/ 5876925 w 6953250"/>
                    <a:gd name="connsiteY23" fmla="*/ 1814513 h 2057400"/>
                    <a:gd name="connsiteX24" fmla="*/ 6281737 w 6953250"/>
                    <a:gd name="connsiteY24" fmla="*/ 1704975 h 2057400"/>
                    <a:gd name="connsiteX25" fmla="*/ 6562725 w 6953250"/>
                    <a:gd name="connsiteY25" fmla="*/ 1590675 h 2057400"/>
                    <a:gd name="connsiteX26" fmla="*/ 6715125 w 6953250"/>
                    <a:gd name="connsiteY26" fmla="*/ 1514475 h 2057400"/>
                    <a:gd name="connsiteX27" fmla="*/ 6862762 w 6953250"/>
                    <a:gd name="connsiteY27" fmla="*/ 1409700 h 2057400"/>
                    <a:gd name="connsiteX28" fmla="*/ 6905625 w 6953250"/>
                    <a:gd name="connsiteY28" fmla="*/ 1362075 h 2057400"/>
                    <a:gd name="connsiteX29" fmla="*/ 6934200 w 6953250"/>
                    <a:gd name="connsiteY29" fmla="*/ 1328738 h 2057400"/>
                    <a:gd name="connsiteX30" fmla="*/ 6943725 w 6953250"/>
                    <a:gd name="connsiteY30" fmla="*/ 1281113 h 2057400"/>
                    <a:gd name="connsiteX31" fmla="*/ 6953250 w 6953250"/>
                    <a:gd name="connsiteY31" fmla="*/ 1228725 h 2057400"/>
                    <a:gd name="connsiteX32" fmla="*/ 6953250 w 6953250"/>
                    <a:gd name="connsiteY32" fmla="*/ 647700 h 2057400"/>
                    <a:gd name="connsiteX33" fmla="*/ 6934200 w 6953250"/>
                    <a:gd name="connsiteY33" fmla="*/ 519113 h 2057400"/>
                    <a:gd name="connsiteX34" fmla="*/ 6896100 w 6953250"/>
                    <a:gd name="connsiteY34" fmla="*/ 452438 h 2057400"/>
                    <a:gd name="connsiteX35" fmla="*/ 6853237 w 6953250"/>
                    <a:gd name="connsiteY35" fmla="*/ 404813 h 2057400"/>
                    <a:gd name="connsiteX36" fmla="*/ 6738937 w 6953250"/>
                    <a:gd name="connsiteY36" fmla="*/ 314325 h 2057400"/>
                    <a:gd name="connsiteX37" fmla="*/ 6610350 w 6953250"/>
                    <a:gd name="connsiteY37" fmla="*/ 242888 h 2057400"/>
                    <a:gd name="connsiteX38" fmla="*/ 6438900 w 6953250"/>
                    <a:gd name="connsiteY38" fmla="*/ 157163 h 2057400"/>
                    <a:gd name="connsiteX39" fmla="*/ 6262687 w 6953250"/>
                    <a:gd name="connsiteY39" fmla="*/ 95250 h 2057400"/>
                    <a:gd name="connsiteX40" fmla="*/ 6038850 w 6953250"/>
                    <a:gd name="connsiteY40" fmla="*/ 33338 h 2057400"/>
                    <a:gd name="connsiteX41" fmla="*/ 5915025 w 6953250"/>
                    <a:gd name="connsiteY41" fmla="*/ 0 h 2057400"/>
                    <a:gd name="connsiteX42" fmla="*/ 6076950 w 6953250"/>
                    <a:gd name="connsiteY42" fmla="*/ 195263 h 2057400"/>
                    <a:gd name="connsiteX43" fmla="*/ 6196012 w 6953250"/>
                    <a:gd name="connsiteY43" fmla="*/ 376238 h 2057400"/>
                    <a:gd name="connsiteX44" fmla="*/ 6281737 w 6953250"/>
                    <a:gd name="connsiteY44" fmla="*/ 528638 h 2057400"/>
                    <a:gd name="connsiteX45" fmla="*/ 6396037 w 6953250"/>
                    <a:gd name="connsiteY45" fmla="*/ 738188 h 2057400"/>
                    <a:gd name="connsiteX46" fmla="*/ 6577012 w 6953250"/>
                    <a:gd name="connsiteY46" fmla="*/ 823913 h 2057400"/>
                    <a:gd name="connsiteX47" fmla="*/ 6681787 w 6953250"/>
                    <a:gd name="connsiteY47" fmla="*/ 876300 h 2057400"/>
                    <a:gd name="connsiteX48" fmla="*/ 6700837 w 6953250"/>
                    <a:gd name="connsiteY48" fmla="*/ 904875 h 2057400"/>
                    <a:gd name="connsiteX49" fmla="*/ 6700837 w 6953250"/>
                    <a:gd name="connsiteY49" fmla="*/ 928688 h 2057400"/>
                    <a:gd name="connsiteX50" fmla="*/ 6538912 w 6953250"/>
                    <a:gd name="connsiteY50" fmla="*/ 1004888 h 2057400"/>
                    <a:gd name="connsiteX51" fmla="*/ 6286500 w 6953250"/>
                    <a:gd name="connsiteY51" fmla="*/ 1114425 h 2057400"/>
                    <a:gd name="connsiteX52" fmla="*/ 5810250 w 6953250"/>
                    <a:gd name="connsiteY52" fmla="*/ 1243013 h 2057400"/>
                    <a:gd name="connsiteX53" fmla="*/ 5310187 w 6953250"/>
                    <a:gd name="connsiteY53" fmla="*/ 1323975 h 2057400"/>
                    <a:gd name="connsiteX54" fmla="*/ 4795837 w 6953250"/>
                    <a:gd name="connsiteY54" fmla="*/ 1390650 h 2057400"/>
                    <a:gd name="connsiteX55" fmla="*/ 4291012 w 6953250"/>
                    <a:gd name="connsiteY55" fmla="*/ 1438275 h 2057400"/>
                    <a:gd name="connsiteX56" fmla="*/ 3562350 w 6953250"/>
                    <a:gd name="connsiteY56" fmla="*/ 1457325 h 2057400"/>
                    <a:gd name="connsiteX57" fmla="*/ 2790825 w 6953250"/>
                    <a:gd name="connsiteY57" fmla="*/ 1438275 h 2057400"/>
                    <a:gd name="connsiteX58" fmla="*/ 2224087 w 6953250"/>
                    <a:gd name="connsiteY58" fmla="*/ 1404938 h 2057400"/>
                    <a:gd name="connsiteX59" fmla="*/ 1762125 w 6953250"/>
                    <a:gd name="connsiteY59" fmla="*/ 1347788 h 2057400"/>
                    <a:gd name="connsiteX60" fmla="*/ 1328737 w 6953250"/>
                    <a:gd name="connsiteY60" fmla="*/ 1266825 h 2057400"/>
                    <a:gd name="connsiteX61" fmla="*/ 928687 w 6953250"/>
                    <a:gd name="connsiteY61" fmla="*/ 1190625 h 2057400"/>
                    <a:gd name="connsiteX62" fmla="*/ 504825 w 6953250"/>
                    <a:gd name="connsiteY62" fmla="*/ 1042988 h 2057400"/>
                    <a:gd name="connsiteX63" fmla="*/ 304800 w 6953250"/>
                    <a:gd name="connsiteY63" fmla="*/ 942975 h 2057400"/>
                    <a:gd name="connsiteX64" fmla="*/ 266700 w 6953250"/>
                    <a:gd name="connsiteY64" fmla="*/ 914400 h 2057400"/>
                    <a:gd name="connsiteX65" fmla="*/ 266700 w 6953250"/>
                    <a:gd name="connsiteY65" fmla="*/ 890588 h 2057400"/>
                    <a:gd name="connsiteX66" fmla="*/ 280987 w 6953250"/>
                    <a:gd name="connsiteY66" fmla="*/ 866775 h 2057400"/>
                    <a:gd name="connsiteX67" fmla="*/ 361950 w 6953250"/>
                    <a:gd name="connsiteY67" fmla="*/ 828675 h 2057400"/>
                    <a:gd name="connsiteX68" fmla="*/ 476250 w 6953250"/>
                    <a:gd name="connsiteY68" fmla="*/ 766763 h 2057400"/>
                    <a:gd name="connsiteX69" fmla="*/ 595454 w 6953250"/>
                    <a:gd name="connsiteY69" fmla="*/ 740245 h 2057400"/>
                    <a:gd name="connsiteX70" fmla="*/ 628650 w 6953250"/>
                    <a:gd name="connsiteY70" fmla="*/ 600075 h 2057400"/>
                    <a:gd name="connsiteX71" fmla="*/ 711957 w 6953250"/>
                    <a:gd name="connsiteY71" fmla="*/ 413574 h 2057400"/>
                    <a:gd name="connsiteX72" fmla="*/ 802232 w 6953250"/>
                    <a:gd name="connsiteY72" fmla="*/ 227837 h 2057400"/>
                    <a:gd name="connsiteX73" fmla="*/ 851775 w 6953250"/>
                    <a:gd name="connsiteY73" fmla="*/ 140287 h 2057400"/>
                    <a:gd name="connsiteX74" fmla="*/ 901817 w 6953250"/>
                    <a:gd name="connsiteY74" fmla="*/ 70259 h 2057400"/>
                    <a:gd name="connsiteX0" fmla="*/ 901817 w 6953250"/>
                    <a:gd name="connsiteY0" fmla="*/ 70259 h 2057400"/>
                    <a:gd name="connsiteX1" fmla="*/ 547687 w 6953250"/>
                    <a:gd name="connsiteY1" fmla="*/ 152400 h 2057400"/>
                    <a:gd name="connsiteX2" fmla="*/ 290512 w 6953250"/>
                    <a:gd name="connsiteY2" fmla="*/ 266700 h 2057400"/>
                    <a:gd name="connsiteX3" fmla="*/ 114300 w 6953250"/>
                    <a:gd name="connsiteY3" fmla="*/ 385763 h 2057400"/>
                    <a:gd name="connsiteX4" fmla="*/ 76200 w 6953250"/>
                    <a:gd name="connsiteY4" fmla="*/ 433388 h 2057400"/>
                    <a:gd name="connsiteX5" fmla="*/ 33337 w 6953250"/>
                    <a:gd name="connsiteY5" fmla="*/ 500063 h 2057400"/>
                    <a:gd name="connsiteX6" fmla="*/ 23812 w 6953250"/>
                    <a:gd name="connsiteY6" fmla="*/ 514350 h 2057400"/>
                    <a:gd name="connsiteX7" fmla="*/ 9525 w 6953250"/>
                    <a:gd name="connsiteY7" fmla="*/ 552450 h 2057400"/>
                    <a:gd name="connsiteX8" fmla="*/ 0 w 6953250"/>
                    <a:gd name="connsiteY8" fmla="*/ 1219200 h 2057400"/>
                    <a:gd name="connsiteX9" fmla="*/ 38100 w 6953250"/>
                    <a:gd name="connsiteY9" fmla="*/ 1314450 h 2057400"/>
                    <a:gd name="connsiteX10" fmla="*/ 109537 w 6953250"/>
                    <a:gd name="connsiteY10" fmla="*/ 1404938 h 2057400"/>
                    <a:gd name="connsiteX11" fmla="*/ 204787 w 6953250"/>
                    <a:gd name="connsiteY11" fmla="*/ 1495425 h 2057400"/>
                    <a:gd name="connsiteX12" fmla="*/ 376237 w 6953250"/>
                    <a:gd name="connsiteY12" fmla="*/ 1585913 h 2057400"/>
                    <a:gd name="connsiteX13" fmla="*/ 609600 w 6953250"/>
                    <a:gd name="connsiteY13" fmla="*/ 1685925 h 2057400"/>
                    <a:gd name="connsiteX14" fmla="*/ 838200 w 6953250"/>
                    <a:gd name="connsiteY14" fmla="*/ 1757363 h 2057400"/>
                    <a:gd name="connsiteX15" fmla="*/ 1162050 w 6953250"/>
                    <a:gd name="connsiteY15" fmla="*/ 1838325 h 2057400"/>
                    <a:gd name="connsiteX16" fmla="*/ 1581150 w 6953250"/>
                    <a:gd name="connsiteY16" fmla="*/ 1919288 h 2057400"/>
                    <a:gd name="connsiteX17" fmla="*/ 2038350 w 6953250"/>
                    <a:gd name="connsiteY17" fmla="*/ 1981200 h 2057400"/>
                    <a:gd name="connsiteX18" fmla="*/ 2700337 w 6953250"/>
                    <a:gd name="connsiteY18" fmla="*/ 2038350 h 2057400"/>
                    <a:gd name="connsiteX19" fmla="*/ 3371850 w 6953250"/>
                    <a:gd name="connsiteY19" fmla="*/ 2057400 h 2057400"/>
                    <a:gd name="connsiteX20" fmla="*/ 4057650 w 6953250"/>
                    <a:gd name="connsiteY20" fmla="*/ 2043113 h 2057400"/>
                    <a:gd name="connsiteX21" fmla="*/ 4805362 w 6953250"/>
                    <a:gd name="connsiteY21" fmla="*/ 1995488 h 2057400"/>
                    <a:gd name="connsiteX22" fmla="*/ 5467350 w 6953250"/>
                    <a:gd name="connsiteY22" fmla="*/ 1895475 h 2057400"/>
                    <a:gd name="connsiteX23" fmla="*/ 5876925 w 6953250"/>
                    <a:gd name="connsiteY23" fmla="*/ 1814513 h 2057400"/>
                    <a:gd name="connsiteX24" fmla="*/ 6281737 w 6953250"/>
                    <a:gd name="connsiteY24" fmla="*/ 1704975 h 2057400"/>
                    <a:gd name="connsiteX25" fmla="*/ 6562725 w 6953250"/>
                    <a:gd name="connsiteY25" fmla="*/ 1590675 h 2057400"/>
                    <a:gd name="connsiteX26" fmla="*/ 6715125 w 6953250"/>
                    <a:gd name="connsiteY26" fmla="*/ 1514475 h 2057400"/>
                    <a:gd name="connsiteX27" fmla="*/ 6862762 w 6953250"/>
                    <a:gd name="connsiteY27" fmla="*/ 1409700 h 2057400"/>
                    <a:gd name="connsiteX28" fmla="*/ 6905625 w 6953250"/>
                    <a:gd name="connsiteY28" fmla="*/ 1362075 h 2057400"/>
                    <a:gd name="connsiteX29" fmla="*/ 6934200 w 6953250"/>
                    <a:gd name="connsiteY29" fmla="*/ 1328738 h 2057400"/>
                    <a:gd name="connsiteX30" fmla="*/ 6943725 w 6953250"/>
                    <a:gd name="connsiteY30" fmla="*/ 1281113 h 2057400"/>
                    <a:gd name="connsiteX31" fmla="*/ 6953250 w 6953250"/>
                    <a:gd name="connsiteY31" fmla="*/ 1228725 h 2057400"/>
                    <a:gd name="connsiteX32" fmla="*/ 6953250 w 6953250"/>
                    <a:gd name="connsiteY32" fmla="*/ 647700 h 2057400"/>
                    <a:gd name="connsiteX33" fmla="*/ 6934200 w 6953250"/>
                    <a:gd name="connsiteY33" fmla="*/ 519113 h 2057400"/>
                    <a:gd name="connsiteX34" fmla="*/ 6896100 w 6953250"/>
                    <a:gd name="connsiteY34" fmla="*/ 452438 h 2057400"/>
                    <a:gd name="connsiteX35" fmla="*/ 6853237 w 6953250"/>
                    <a:gd name="connsiteY35" fmla="*/ 404813 h 2057400"/>
                    <a:gd name="connsiteX36" fmla="*/ 6738937 w 6953250"/>
                    <a:gd name="connsiteY36" fmla="*/ 314325 h 2057400"/>
                    <a:gd name="connsiteX37" fmla="*/ 6610350 w 6953250"/>
                    <a:gd name="connsiteY37" fmla="*/ 242888 h 2057400"/>
                    <a:gd name="connsiteX38" fmla="*/ 6438900 w 6953250"/>
                    <a:gd name="connsiteY38" fmla="*/ 157163 h 2057400"/>
                    <a:gd name="connsiteX39" fmla="*/ 6262687 w 6953250"/>
                    <a:gd name="connsiteY39" fmla="*/ 95250 h 2057400"/>
                    <a:gd name="connsiteX40" fmla="*/ 6038850 w 6953250"/>
                    <a:gd name="connsiteY40" fmla="*/ 33338 h 2057400"/>
                    <a:gd name="connsiteX41" fmla="*/ 5915025 w 6953250"/>
                    <a:gd name="connsiteY41" fmla="*/ 0 h 2057400"/>
                    <a:gd name="connsiteX42" fmla="*/ 6076950 w 6953250"/>
                    <a:gd name="connsiteY42" fmla="*/ 195263 h 2057400"/>
                    <a:gd name="connsiteX43" fmla="*/ 6196012 w 6953250"/>
                    <a:gd name="connsiteY43" fmla="*/ 376238 h 2057400"/>
                    <a:gd name="connsiteX44" fmla="*/ 6281737 w 6953250"/>
                    <a:gd name="connsiteY44" fmla="*/ 528638 h 2057400"/>
                    <a:gd name="connsiteX45" fmla="*/ 6396037 w 6953250"/>
                    <a:gd name="connsiteY45" fmla="*/ 738188 h 2057400"/>
                    <a:gd name="connsiteX46" fmla="*/ 6577012 w 6953250"/>
                    <a:gd name="connsiteY46" fmla="*/ 823913 h 2057400"/>
                    <a:gd name="connsiteX47" fmla="*/ 6681787 w 6953250"/>
                    <a:gd name="connsiteY47" fmla="*/ 876300 h 2057400"/>
                    <a:gd name="connsiteX48" fmla="*/ 6700837 w 6953250"/>
                    <a:gd name="connsiteY48" fmla="*/ 904875 h 2057400"/>
                    <a:gd name="connsiteX49" fmla="*/ 6700837 w 6953250"/>
                    <a:gd name="connsiteY49" fmla="*/ 928688 h 2057400"/>
                    <a:gd name="connsiteX50" fmla="*/ 6538912 w 6953250"/>
                    <a:gd name="connsiteY50" fmla="*/ 1004888 h 2057400"/>
                    <a:gd name="connsiteX51" fmla="*/ 6286500 w 6953250"/>
                    <a:gd name="connsiteY51" fmla="*/ 1114425 h 2057400"/>
                    <a:gd name="connsiteX52" fmla="*/ 5810250 w 6953250"/>
                    <a:gd name="connsiteY52" fmla="*/ 1243013 h 2057400"/>
                    <a:gd name="connsiteX53" fmla="*/ 5310187 w 6953250"/>
                    <a:gd name="connsiteY53" fmla="*/ 1323975 h 2057400"/>
                    <a:gd name="connsiteX54" fmla="*/ 4795837 w 6953250"/>
                    <a:gd name="connsiteY54" fmla="*/ 1390650 h 2057400"/>
                    <a:gd name="connsiteX55" fmla="*/ 4291012 w 6953250"/>
                    <a:gd name="connsiteY55" fmla="*/ 1438275 h 2057400"/>
                    <a:gd name="connsiteX56" fmla="*/ 3562350 w 6953250"/>
                    <a:gd name="connsiteY56" fmla="*/ 1457325 h 2057400"/>
                    <a:gd name="connsiteX57" fmla="*/ 2790825 w 6953250"/>
                    <a:gd name="connsiteY57" fmla="*/ 1438275 h 2057400"/>
                    <a:gd name="connsiteX58" fmla="*/ 2224087 w 6953250"/>
                    <a:gd name="connsiteY58" fmla="*/ 1404938 h 2057400"/>
                    <a:gd name="connsiteX59" fmla="*/ 1762125 w 6953250"/>
                    <a:gd name="connsiteY59" fmla="*/ 1347788 h 2057400"/>
                    <a:gd name="connsiteX60" fmla="*/ 1328737 w 6953250"/>
                    <a:gd name="connsiteY60" fmla="*/ 1266825 h 2057400"/>
                    <a:gd name="connsiteX61" fmla="*/ 928687 w 6953250"/>
                    <a:gd name="connsiteY61" fmla="*/ 1190625 h 2057400"/>
                    <a:gd name="connsiteX62" fmla="*/ 504825 w 6953250"/>
                    <a:gd name="connsiteY62" fmla="*/ 1042988 h 2057400"/>
                    <a:gd name="connsiteX63" fmla="*/ 304800 w 6953250"/>
                    <a:gd name="connsiteY63" fmla="*/ 942975 h 2057400"/>
                    <a:gd name="connsiteX64" fmla="*/ 266700 w 6953250"/>
                    <a:gd name="connsiteY64" fmla="*/ 914400 h 2057400"/>
                    <a:gd name="connsiteX65" fmla="*/ 266700 w 6953250"/>
                    <a:gd name="connsiteY65" fmla="*/ 890588 h 2057400"/>
                    <a:gd name="connsiteX66" fmla="*/ 280987 w 6953250"/>
                    <a:gd name="connsiteY66" fmla="*/ 866775 h 2057400"/>
                    <a:gd name="connsiteX67" fmla="*/ 361950 w 6953250"/>
                    <a:gd name="connsiteY67" fmla="*/ 828675 h 2057400"/>
                    <a:gd name="connsiteX68" fmla="*/ 476250 w 6953250"/>
                    <a:gd name="connsiteY68" fmla="*/ 766763 h 2057400"/>
                    <a:gd name="connsiteX69" fmla="*/ 595454 w 6953250"/>
                    <a:gd name="connsiteY69" fmla="*/ 740245 h 2057400"/>
                    <a:gd name="connsiteX70" fmla="*/ 643009 w 6953250"/>
                    <a:gd name="connsiteY70" fmla="*/ 593255 h 2057400"/>
                    <a:gd name="connsiteX71" fmla="*/ 711957 w 6953250"/>
                    <a:gd name="connsiteY71" fmla="*/ 413574 h 2057400"/>
                    <a:gd name="connsiteX72" fmla="*/ 802232 w 6953250"/>
                    <a:gd name="connsiteY72" fmla="*/ 227837 h 2057400"/>
                    <a:gd name="connsiteX73" fmla="*/ 851775 w 6953250"/>
                    <a:gd name="connsiteY73" fmla="*/ 140287 h 2057400"/>
                    <a:gd name="connsiteX74" fmla="*/ 901817 w 6953250"/>
                    <a:gd name="connsiteY74" fmla="*/ 70259 h 2057400"/>
                    <a:gd name="connsiteX0" fmla="*/ 901817 w 6953250"/>
                    <a:gd name="connsiteY0" fmla="*/ 70259 h 2057400"/>
                    <a:gd name="connsiteX1" fmla="*/ 547687 w 6953250"/>
                    <a:gd name="connsiteY1" fmla="*/ 152400 h 2057400"/>
                    <a:gd name="connsiteX2" fmla="*/ 290512 w 6953250"/>
                    <a:gd name="connsiteY2" fmla="*/ 266700 h 2057400"/>
                    <a:gd name="connsiteX3" fmla="*/ 114300 w 6953250"/>
                    <a:gd name="connsiteY3" fmla="*/ 385763 h 2057400"/>
                    <a:gd name="connsiteX4" fmla="*/ 76200 w 6953250"/>
                    <a:gd name="connsiteY4" fmla="*/ 433388 h 2057400"/>
                    <a:gd name="connsiteX5" fmla="*/ 33337 w 6953250"/>
                    <a:gd name="connsiteY5" fmla="*/ 500063 h 2057400"/>
                    <a:gd name="connsiteX6" fmla="*/ 23812 w 6953250"/>
                    <a:gd name="connsiteY6" fmla="*/ 514350 h 2057400"/>
                    <a:gd name="connsiteX7" fmla="*/ 9525 w 6953250"/>
                    <a:gd name="connsiteY7" fmla="*/ 552450 h 2057400"/>
                    <a:gd name="connsiteX8" fmla="*/ 0 w 6953250"/>
                    <a:gd name="connsiteY8" fmla="*/ 1219200 h 2057400"/>
                    <a:gd name="connsiteX9" fmla="*/ 38100 w 6953250"/>
                    <a:gd name="connsiteY9" fmla="*/ 1314450 h 2057400"/>
                    <a:gd name="connsiteX10" fmla="*/ 109537 w 6953250"/>
                    <a:gd name="connsiteY10" fmla="*/ 1404938 h 2057400"/>
                    <a:gd name="connsiteX11" fmla="*/ 204787 w 6953250"/>
                    <a:gd name="connsiteY11" fmla="*/ 1495425 h 2057400"/>
                    <a:gd name="connsiteX12" fmla="*/ 376237 w 6953250"/>
                    <a:gd name="connsiteY12" fmla="*/ 1585913 h 2057400"/>
                    <a:gd name="connsiteX13" fmla="*/ 609600 w 6953250"/>
                    <a:gd name="connsiteY13" fmla="*/ 1685925 h 2057400"/>
                    <a:gd name="connsiteX14" fmla="*/ 838200 w 6953250"/>
                    <a:gd name="connsiteY14" fmla="*/ 1757363 h 2057400"/>
                    <a:gd name="connsiteX15" fmla="*/ 1162050 w 6953250"/>
                    <a:gd name="connsiteY15" fmla="*/ 1838325 h 2057400"/>
                    <a:gd name="connsiteX16" fmla="*/ 1581150 w 6953250"/>
                    <a:gd name="connsiteY16" fmla="*/ 1919288 h 2057400"/>
                    <a:gd name="connsiteX17" fmla="*/ 2038350 w 6953250"/>
                    <a:gd name="connsiteY17" fmla="*/ 1981200 h 2057400"/>
                    <a:gd name="connsiteX18" fmla="*/ 2700337 w 6953250"/>
                    <a:gd name="connsiteY18" fmla="*/ 2038350 h 2057400"/>
                    <a:gd name="connsiteX19" fmla="*/ 3371850 w 6953250"/>
                    <a:gd name="connsiteY19" fmla="*/ 2057400 h 2057400"/>
                    <a:gd name="connsiteX20" fmla="*/ 4057650 w 6953250"/>
                    <a:gd name="connsiteY20" fmla="*/ 2043113 h 2057400"/>
                    <a:gd name="connsiteX21" fmla="*/ 4805362 w 6953250"/>
                    <a:gd name="connsiteY21" fmla="*/ 1995488 h 2057400"/>
                    <a:gd name="connsiteX22" fmla="*/ 5467350 w 6953250"/>
                    <a:gd name="connsiteY22" fmla="*/ 1895475 h 2057400"/>
                    <a:gd name="connsiteX23" fmla="*/ 5876925 w 6953250"/>
                    <a:gd name="connsiteY23" fmla="*/ 1814513 h 2057400"/>
                    <a:gd name="connsiteX24" fmla="*/ 6281737 w 6953250"/>
                    <a:gd name="connsiteY24" fmla="*/ 1704975 h 2057400"/>
                    <a:gd name="connsiteX25" fmla="*/ 6562725 w 6953250"/>
                    <a:gd name="connsiteY25" fmla="*/ 1590675 h 2057400"/>
                    <a:gd name="connsiteX26" fmla="*/ 6715125 w 6953250"/>
                    <a:gd name="connsiteY26" fmla="*/ 1514475 h 2057400"/>
                    <a:gd name="connsiteX27" fmla="*/ 6862762 w 6953250"/>
                    <a:gd name="connsiteY27" fmla="*/ 1409700 h 2057400"/>
                    <a:gd name="connsiteX28" fmla="*/ 6905625 w 6953250"/>
                    <a:gd name="connsiteY28" fmla="*/ 1362075 h 2057400"/>
                    <a:gd name="connsiteX29" fmla="*/ 6934200 w 6953250"/>
                    <a:gd name="connsiteY29" fmla="*/ 1328738 h 2057400"/>
                    <a:gd name="connsiteX30" fmla="*/ 6943725 w 6953250"/>
                    <a:gd name="connsiteY30" fmla="*/ 1281113 h 2057400"/>
                    <a:gd name="connsiteX31" fmla="*/ 6953250 w 6953250"/>
                    <a:gd name="connsiteY31" fmla="*/ 1228725 h 2057400"/>
                    <a:gd name="connsiteX32" fmla="*/ 6953250 w 6953250"/>
                    <a:gd name="connsiteY32" fmla="*/ 647700 h 2057400"/>
                    <a:gd name="connsiteX33" fmla="*/ 6934200 w 6953250"/>
                    <a:gd name="connsiteY33" fmla="*/ 519113 h 2057400"/>
                    <a:gd name="connsiteX34" fmla="*/ 6896100 w 6953250"/>
                    <a:gd name="connsiteY34" fmla="*/ 452438 h 2057400"/>
                    <a:gd name="connsiteX35" fmla="*/ 6853237 w 6953250"/>
                    <a:gd name="connsiteY35" fmla="*/ 404813 h 2057400"/>
                    <a:gd name="connsiteX36" fmla="*/ 6738937 w 6953250"/>
                    <a:gd name="connsiteY36" fmla="*/ 314325 h 2057400"/>
                    <a:gd name="connsiteX37" fmla="*/ 6610350 w 6953250"/>
                    <a:gd name="connsiteY37" fmla="*/ 242888 h 2057400"/>
                    <a:gd name="connsiteX38" fmla="*/ 6438900 w 6953250"/>
                    <a:gd name="connsiteY38" fmla="*/ 157163 h 2057400"/>
                    <a:gd name="connsiteX39" fmla="*/ 6262687 w 6953250"/>
                    <a:gd name="connsiteY39" fmla="*/ 95250 h 2057400"/>
                    <a:gd name="connsiteX40" fmla="*/ 6038850 w 6953250"/>
                    <a:gd name="connsiteY40" fmla="*/ 33338 h 2057400"/>
                    <a:gd name="connsiteX41" fmla="*/ 5915025 w 6953250"/>
                    <a:gd name="connsiteY41" fmla="*/ 0 h 2057400"/>
                    <a:gd name="connsiteX42" fmla="*/ 6076950 w 6953250"/>
                    <a:gd name="connsiteY42" fmla="*/ 195263 h 2057400"/>
                    <a:gd name="connsiteX43" fmla="*/ 6196012 w 6953250"/>
                    <a:gd name="connsiteY43" fmla="*/ 376238 h 2057400"/>
                    <a:gd name="connsiteX44" fmla="*/ 6281737 w 6953250"/>
                    <a:gd name="connsiteY44" fmla="*/ 528638 h 2057400"/>
                    <a:gd name="connsiteX45" fmla="*/ 6396037 w 6953250"/>
                    <a:gd name="connsiteY45" fmla="*/ 738188 h 2057400"/>
                    <a:gd name="connsiteX46" fmla="*/ 6577012 w 6953250"/>
                    <a:gd name="connsiteY46" fmla="*/ 823913 h 2057400"/>
                    <a:gd name="connsiteX47" fmla="*/ 6681787 w 6953250"/>
                    <a:gd name="connsiteY47" fmla="*/ 876300 h 2057400"/>
                    <a:gd name="connsiteX48" fmla="*/ 6700837 w 6953250"/>
                    <a:gd name="connsiteY48" fmla="*/ 904875 h 2057400"/>
                    <a:gd name="connsiteX49" fmla="*/ 6700837 w 6953250"/>
                    <a:gd name="connsiteY49" fmla="*/ 928688 h 2057400"/>
                    <a:gd name="connsiteX50" fmla="*/ 6538912 w 6953250"/>
                    <a:gd name="connsiteY50" fmla="*/ 1004888 h 2057400"/>
                    <a:gd name="connsiteX51" fmla="*/ 6286500 w 6953250"/>
                    <a:gd name="connsiteY51" fmla="*/ 1114425 h 2057400"/>
                    <a:gd name="connsiteX52" fmla="*/ 5810250 w 6953250"/>
                    <a:gd name="connsiteY52" fmla="*/ 1243013 h 2057400"/>
                    <a:gd name="connsiteX53" fmla="*/ 5310187 w 6953250"/>
                    <a:gd name="connsiteY53" fmla="*/ 1323975 h 2057400"/>
                    <a:gd name="connsiteX54" fmla="*/ 4795837 w 6953250"/>
                    <a:gd name="connsiteY54" fmla="*/ 1390650 h 2057400"/>
                    <a:gd name="connsiteX55" fmla="*/ 4291012 w 6953250"/>
                    <a:gd name="connsiteY55" fmla="*/ 1438275 h 2057400"/>
                    <a:gd name="connsiteX56" fmla="*/ 3562350 w 6953250"/>
                    <a:gd name="connsiteY56" fmla="*/ 1457325 h 2057400"/>
                    <a:gd name="connsiteX57" fmla="*/ 2790825 w 6953250"/>
                    <a:gd name="connsiteY57" fmla="*/ 1438275 h 2057400"/>
                    <a:gd name="connsiteX58" fmla="*/ 2224087 w 6953250"/>
                    <a:gd name="connsiteY58" fmla="*/ 1404938 h 2057400"/>
                    <a:gd name="connsiteX59" fmla="*/ 1762125 w 6953250"/>
                    <a:gd name="connsiteY59" fmla="*/ 1347788 h 2057400"/>
                    <a:gd name="connsiteX60" fmla="*/ 1328737 w 6953250"/>
                    <a:gd name="connsiteY60" fmla="*/ 1266825 h 2057400"/>
                    <a:gd name="connsiteX61" fmla="*/ 928687 w 6953250"/>
                    <a:gd name="connsiteY61" fmla="*/ 1190625 h 2057400"/>
                    <a:gd name="connsiteX62" fmla="*/ 504825 w 6953250"/>
                    <a:gd name="connsiteY62" fmla="*/ 1042988 h 2057400"/>
                    <a:gd name="connsiteX63" fmla="*/ 304800 w 6953250"/>
                    <a:gd name="connsiteY63" fmla="*/ 942975 h 2057400"/>
                    <a:gd name="connsiteX64" fmla="*/ 266700 w 6953250"/>
                    <a:gd name="connsiteY64" fmla="*/ 914400 h 2057400"/>
                    <a:gd name="connsiteX65" fmla="*/ 266700 w 6953250"/>
                    <a:gd name="connsiteY65" fmla="*/ 890588 h 2057400"/>
                    <a:gd name="connsiteX66" fmla="*/ 280987 w 6953250"/>
                    <a:gd name="connsiteY66" fmla="*/ 866775 h 2057400"/>
                    <a:gd name="connsiteX67" fmla="*/ 361950 w 6953250"/>
                    <a:gd name="connsiteY67" fmla="*/ 828675 h 2057400"/>
                    <a:gd name="connsiteX68" fmla="*/ 476250 w 6953250"/>
                    <a:gd name="connsiteY68" fmla="*/ 766763 h 2057400"/>
                    <a:gd name="connsiteX69" fmla="*/ 595454 w 6953250"/>
                    <a:gd name="connsiteY69" fmla="*/ 740245 h 2057400"/>
                    <a:gd name="connsiteX70" fmla="*/ 643009 w 6953250"/>
                    <a:gd name="connsiteY70" fmla="*/ 593255 h 2057400"/>
                    <a:gd name="connsiteX71" fmla="*/ 719137 w 6953250"/>
                    <a:gd name="connsiteY71" fmla="*/ 420395 h 2057400"/>
                    <a:gd name="connsiteX72" fmla="*/ 802232 w 6953250"/>
                    <a:gd name="connsiteY72" fmla="*/ 227837 h 2057400"/>
                    <a:gd name="connsiteX73" fmla="*/ 851775 w 6953250"/>
                    <a:gd name="connsiteY73" fmla="*/ 140287 h 2057400"/>
                    <a:gd name="connsiteX74" fmla="*/ 901817 w 6953250"/>
                    <a:gd name="connsiteY74" fmla="*/ 70259 h 2057400"/>
                    <a:gd name="connsiteX0" fmla="*/ 901817 w 6953250"/>
                    <a:gd name="connsiteY0" fmla="*/ 70259 h 2057400"/>
                    <a:gd name="connsiteX1" fmla="*/ 547687 w 6953250"/>
                    <a:gd name="connsiteY1" fmla="*/ 152400 h 2057400"/>
                    <a:gd name="connsiteX2" fmla="*/ 290512 w 6953250"/>
                    <a:gd name="connsiteY2" fmla="*/ 266700 h 2057400"/>
                    <a:gd name="connsiteX3" fmla="*/ 114300 w 6953250"/>
                    <a:gd name="connsiteY3" fmla="*/ 385763 h 2057400"/>
                    <a:gd name="connsiteX4" fmla="*/ 76200 w 6953250"/>
                    <a:gd name="connsiteY4" fmla="*/ 433388 h 2057400"/>
                    <a:gd name="connsiteX5" fmla="*/ 33337 w 6953250"/>
                    <a:gd name="connsiteY5" fmla="*/ 500063 h 2057400"/>
                    <a:gd name="connsiteX6" fmla="*/ 23812 w 6953250"/>
                    <a:gd name="connsiteY6" fmla="*/ 514350 h 2057400"/>
                    <a:gd name="connsiteX7" fmla="*/ 9525 w 6953250"/>
                    <a:gd name="connsiteY7" fmla="*/ 552450 h 2057400"/>
                    <a:gd name="connsiteX8" fmla="*/ 0 w 6953250"/>
                    <a:gd name="connsiteY8" fmla="*/ 1219200 h 2057400"/>
                    <a:gd name="connsiteX9" fmla="*/ 38100 w 6953250"/>
                    <a:gd name="connsiteY9" fmla="*/ 1314450 h 2057400"/>
                    <a:gd name="connsiteX10" fmla="*/ 109537 w 6953250"/>
                    <a:gd name="connsiteY10" fmla="*/ 1404938 h 2057400"/>
                    <a:gd name="connsiteX11" fmla="*/ 204787 w 6953250"/>
                    <a:gd name="connsiteY11" fmla="*/ 1495425 h 2057400"/>
                    <a:gd name="connsiteX12" fmla="*/ 376237 w 6953250"/>
                    <a:gd name="connsiteY12" fmla="*/ 1585913 h 2057400"/>
                    <a:gd name="connsiteX13" fmla="*/ 609600 w 6953250"/>
                    <a:gd name="connsiteY13" fmla="*/ 1685925 h 2057400"/>
                    <a:gd name="connsiteX14" fmla="*/ 838200 w 6953250"/>
                    <a:gd name="connsiteY14" fmla="*/ 1757363 h 2057400"/>
                    <a:gd name="connsiteX15" fmla="*/ 1162050 w 6953250"/>
                    <a:gd name="connsiteY15" fmla="*/ 1838325 h 2057400"/>
                    <a:gd name="connsiteX16" fmla="*/ 1581150 w 6953250"/>
                    <a:gd name="connsiteY16" fmla="*/ 1919288 h 2057400"/>
                    <a:gd name="connsiteX17" fmla="*/ 2038350 w 6953250"/>
                    <a:gd name="connsiteY17" fmla="*/ 1981200 h 2057400"/>
                    <a:gd name="connsiteX18" fmla="*/ 2700337 w 6953250"/>
                    <a:gd name="connsiteY18" fmla="*/ 2038350 h 2057400"/>
                    <a:gd name="connsiteX19" fmla="*/ 3371850 w 6953250"/>
                    <a:gd name="connsiteY19" fmla="*/ 2057400 h 2057400"/>
                    <a:gd name="connsiteX20" fmla="*/ 4057650 w 6953250"/>
                    <a:gd name="connsiteY20" fmla="*/ 2043113 h 2057400"/>
                    <a:gd name="connsiteX21" fmla="*/ 4805362 w 6953250"/>
                    <a:gd name="connsiteY21" fmla="*/ 1995488 h 2057400"/>
                    <a:gd name="connsiteX22" fmla="*/ 5467350 w 6953250"/>
                    <a:gd name="connsiteY22" fmla="*/ 1895475 h 2057400"/>
                    <a:gd name="connsiteX23" fmla="*/ 5876925 w 6953250"/>
                    <a:gd name="connsiteY23" fmla="*/ 1814513 h 2057400"/>
                    <a:gd name="connsiteX24" fmla="*/ 6281737 w 6953250"/>
                    <a:gd name="connsiteY24" fmla="*/ 1704975 h 2057400"/>
                    <a:gd name="connsiteX25" fmla="*/ 6562725 w 6953250"/>
                    <a:gd name="connsiteY25" fmla="*/ 1590675 h 2057400"/>
                    <a:gd name="connsiteX26" fmla="*/ 6715125 w 6953250"/>
                    <a:gd name="connsiteY26" fmla="*/ 1514475 h 2057400"/>
                    <a:gd name="connsiteX27" fmla="*/ 6862762 w 6953250"/>
                    <a:gd name="connsiteY27" fmla="*/ 1409700 h 2057400"/>
                    <a:gd name="connsiteX28" fmla="*/ 6905625 w 6953250"/>
                    <a:gd name="connsiteY28" fmla="*/ 1362075 h 2057400"/>
                    <a:gd name="connsiteX29" fmla="*/ 6934200 w 6953250"/>
                    <a:gd name="connsiteY29" fmla="*/ 1328738 h 2057400"/>
                    <a:gd name="connsiteX30" fmla="*/ 6943725 w 6953250"/>
                    <a:gd name="connsiteY30" fmla="*/ 1281113 h 2057400"/>
                    <a:gd name="connsiteX31" fmla="*/ 6953250 w 6953250"/>
                    <a:gd name="connsiteY31" fmla="*/ 1228725 h 2057400"/>
                    <a:gd name="connsiteX32" fmla="*/ 6953250 w 6953250"/>
                    <a:gd name="connsiteY32" fmla="*/ 647700 h 2057400"/>
                    <a:gd name="connsiteX33" fmla="*/ 6934200 w 6953250"/>
                    <a:gd name="connsiteY33" fmla="*/ 519113 h 2057400"/>
                    <a:gd name="connsiteX34" fmla="*/ 6896100 w 6953250"/>
                    <a:gd name="connsiteY34" fmla="*/ 452438 h 2057400"/>
                    <a:gd name="connsiteX35" fmla="*/ 6853237 w 6953250"/>
                    <a:gd name="connsiteY35" fmla="*/ 404813 h 2057400"/>
                    <a:gd name="connsiteX36" fmla="*/ 6738937 w 6953250"/>
                    <a:gd name="connsiteY36" fmla="*/ 314325 h 2057400"/>
                    <a:gd name="connsiteX37" fmla="*/ 6610350 w 6953250"/>
                    <a:gd name="connsiteY37" fmla="*/ 242888 h 2057400"/>
                    <a:gd name="connsiteX38" fmla="*/ 6438900 w 6953250"/>
                    <a:gd name="connsiteY38" fmla="*/ 157163 h 2057400"/>
                    <a:gd name="connsiteX39" fmla="*/ 6262687 w 6953250"/>
                    <a:gd name="connsiteY39" fmla="*/ 95250 h 2057400"/>
                    <a:gd name="connsiteX40" fmla="*/ 6038850 w 6953250"/>
                    <a:gd name="connsiteY40" fmla="*/ 33338 h 2057400"/>
                    <a:gd name="connsiteX41" fmla="*/ 5915025 w 6953250"/>
                    <a:gd name="connsiteY41" fmla="*/ 0 h 2057400"/>
                    <a:gd name="connsiteX42" fmla="*/ 6076950 w 6953250"/>
                    <a:gd name="connsiteY42" fmla="*/ 195263 h 2057400"/>
                    <a:gd name="connsiteX43" fmla="*/ 6196012 w 6953250"/>
                    <a:gd name="connsiteY43" fmla="*/ 376238 h 2057400"/>
                    <a:gd name="connsiteX44" fmla="*/ 6339173 w 6953250"/>
                    <a:gd name="connsiteY44" fmla="*/ 521818 h 2057400"/>
                    <a:gd name="connsiteX45" fmla="*/ 6396037 w 6953250"/>
                    <a:gd name="connsiteY45" fmla="*/ 738188 h 2057400"/>
                    <a:gd name="connsiteX46" fmla="*/ 6577012 w 6953250"/>
                    <a:gd name="connsiteY46" fmla="*/ 823913 h 2057400"/>
                    <a:gd name="connsiteX47" fmla="*/ 6681787 w 6953250"/>
                    <a:gd name="connsiteY47" fmla="*/ 876300 h 2057400"/>
                    <a:gd name="connsiteX48" fmla="*/ 6700837 w 6953250"/>
                    <a:gd name="connsiteY48" fmla="*/ 904875 h 2057400"/>
                    <a:gd name="connsiteX49" fmla="*/ 6700837 w 6953250"/>
                    <a:gd name="connsiteY49" fmla="*/ 928688 h 2057400"/>
                    <a:gd name="connsiteX50" fmla="*/ 6538912 w 6953250"/>
                    <a:gd name="connsiteY50" fmla="*/ 1004888 h 2057400"/>
                    <a:gd name="connsiteX51" fmla="*/ 6286500 w 6953250"/>
                    <a:gd name="connsiteY51" fmla="*/ 1114425 h 2057400"/>
                    <a:gd name="connsiteX52" fmla="*/ 5810250 w 6953250"/>
                    <a:gd name="connsiteY52" fmla="*/ 1243013 h 2057400"/>
                    <a:gd name="connsiteX53" fmla="*/ 5310187 w 6953250"/>
                    <a:gd name="connsiteY53" fmla="*/ 1323975 h 2057400"/>
                    <a:gd name="connsiteX54" fmla="*/ 4795837 w 6953250"/>
                    <a:gd name="connsiteY54" fmla="*/ 1390650 h 2057400"/>
                    <a:gd name="connsiteX55" fmla="*/ 4291012 w 6953250"/>
                    <a:gd name="connsiteY55" fmla="*/ 1438275 h 2057400"/>
                    <a:gd name="connsiteX56" fmla="*/ 3562350 w 6953250"/>
                    <a:gd name="connsiteY56" fmla="*/ 1457325 h 2057400"/>
                    <a:gd name="connsiteX57" fmla="*/ 2790825 w 6953250"/>
                    <a:gd name="connsiteY57" fmla="*/ 1438275 h 2057400"/>
                    <a:gd name="connsiteX58" fmla="*/ 2224087 w 6953250"/>
                    <a:gd name="connsiteY58" fmla="*/ 1404938 h 2057400"/>
                    <a:gd name="connsiteX59" fmla="*/ 1762125 w 6953250"/>
                    <a:gd name="connsiteY59" fmla="*/ 1347788 h 2057400"/>
                    <a:gd name="connsiteX60" fmla="*/ 1328737 w 6953250"/>
                    <a:gd name="connsiteY60" fmla="*/ 1266825 h 2057400"/>
                    <a:gd name="connsiteX61" fmla="*/ 928687 w 6953250"/>
                    <a:gd name="connsiteY61" fmla="*/ 1190625 h 2057400"/>
                    <a:gd name="connsiteX62" fmla="*/ 504825 w 6953250"/>
                    <a:gd name="connsiteY62" fmla="*/ 1042988 h 2057400"/>
                    <a:gd name="connsiteX63" fmla="*/ 304800 w 6953250"/>
                    <a:gd name="connsiteY63" fmla="*/ 942975 h 2057400"/>
                    <a:gd name="connsiteX64" fmla="*/ 266700 w 6953250"/>
                    <a:gd name="connsiteY64" fmla="*/ 914400 h 2057400"/>
                    <a:gd name="connsiteX65" fmla="*/ 266700 w 6953250"/>
                    <a:gd name="connsiteY65" fmla="*/ 890588 h 2057400"/>
                    <a:gd name="connsiteX66" fmla="*/ 280987 w 6953250"/>
                    <a:gd name="connsiteY66" fmla="*/ 866775 h 2057400"/>
                    <a:gd name="connsiteX67" fmla="*/ 361950 w 6953250"/>
                    <a:gd name="connsiteY67" fmla="*/ 828675 h 2057400"/>
                    <a:gd name="connsiteX68" fmla="*/ 476250 w 6953250"/>
                    <a:gd name="connsiteY68" fmla="*/ 766763 h 2057400"/>
                    <a:gd name="connsiteX69" fmla="*/ 595454 w 6953250"/>
                    <a:gd name="connsiteY69" fmla="*/ 740245 h 2057400"/>
                    <a:gd name="connsiteX70" fmla="*/ 643009 w 6953250"/>
                    <a:gd name="connsiteY70" fmla="*/ 593255 h 2057400"/>
                    <a:gd name="connsiteX71" fmla="*/ 719137 w 6953250"/>
                    <a:gd name="connsiteY71" fmla="*/ 420395 h 2057400"/>
                    <a:gd name="connsiteX72" fmla="*/ 802232 w 6953250"/>
                    <a:gd name="connsiteY72" fmla="*/ 227837 h 2057400"/>
                    <a:gd name="connsiteX73" fmla="*/ 851775 w 6953250"/>
                    <a:gd name="connsiteY73" fmla="*/ 140287 h 2057400"/>
                    <a:gd name="connsiteX74" fmla="*/ 901817 w 6953250"/>
                    <a:gd name="connsiteY74" fmla="*/ 70259 h 2057400"/>
                    <a:gd name="connsiteX0" fmla="*/ 901817 w 6953250"/>
                    <a:gd name="connsiteY0" fmla="*/ 70259 h 2057400"/>
                    <a:gd name="connsiteX1" fmla="*/ 547687 w 6953250"/>
                    <a:gd name="connsiteY1" fmla="*/ 152400 h 2057400"/>
                    <a:gd name="connsiteX2" fmla="*/ 290512 w 6953250"/>
                    <a:gd name="connsiteY2" fmla="*/ 266700 h 2057400"/>
                    <a:gd name="connsiteX3" fmla="*/ 114300 w 6953250"/>
                    <a:gd name="connsiteY3" fmla="*/ 385763 h 2057400"/>
                    <a:gd name="connsiteX4" fmla="*/ 76200 w 6953250"/>
                    <a:gd name="connsiteY4" fmla="*/ 433388 h 2057400"/>
                    <a:gd name="connsiteX5" fmla="*/ 33337 w 6953250"/>
                    <a:gd name="connsiteY5" fmla="*/ 500063 h 2057400"/>
                    <a:gd name="connsiteX6" fmla="*/ 23812 w 6953250"/>
                    <a:gd name="connsiteY6" fmla="*/ 514350 h 2057400"/>
                    <a:gd name="connsiteX7" fmla="*/ 9525 w 6953250"/>
                    <a:gd name="connsiteY7" fmla="*/ 552450 h 2057400"/>
                    <a:gd name="connsiteX8" fmla="*/ 0 w 6953250"/>
                    <a:gd name="connsiteY8" fmla="*/ 1219200 h 2057400"/>
                    <a:gd name="connsiteX9" fmla="*/ 38100 w 6953250"/>
                    <a:gd name="connsiteY9" fmla="*/ 1314450 h 2057400"/>
                    <a:gd name="connsiteX10" fmla="*/ 109537 w 6953250"/>
                    <a:gd name="connsiteY10" fmla="*/ 1404938 h 2057400"/>
                    <a:gd name="connsiteX11" fmla="*/ 204787 w 6953250"/>
                    <a:gd name="connsiteY11" fmla="*/ 1495425 h 2057400"/>
                    <a:gd name="connsiteX12" fmla="*/ 376237 w 6953250"/>
                    <a:gd name="connsiteY12" fmla="*/ 1585913 h 2057400"/>
                    <a:gd name="connsiteX13" fmla="*/ 609600 w 6953250"/>
                    <a:gd name="connsiteY13" fmla="*/ 1685925 h 2057400"/>
                    <a:gd name="connsiteX14" fmla="*/ 838200 w 6953250"/>
                    <a:gd name="connsiteY14" fmla="*/ 1757363 h 2057400"/>
                    <a:gd name="connsiteX15" fmla="*/ 1162050 w 6953250"/>
                    <a:gd name="connsiteY15" fmla="*/ 1838325 h 2057400"/>
                    <a:gd name="connsiteX16" fmla="*/ 1581150 w 6953250"/>
                    <a:gd name="connsiteY16" fmla="*/ 1919288 h 2057400"/>
                    <a:gd name="connsiteX17" fmla="*/ 2038350 w 6953250"/>
                    <a:gd name="connsiteY17" fmla="*/ 1981200 h 2057400"/>
                    <a:gd name="connsiteX18" fmla="*/ 2700337 w 6953250"/>
                    <a:gd name="connsiteY18" fmla="*/ 2038350 h 2057400"/>
                    <a:gd name="connsiteX19" fmla="*/ 3371850 w 6953250"/>
                    <a:gd name="connsiteY19" fmla="*/ 2057400 h 2057400"/>
                    <a:gd name="connsiteX20" fmla="*/ 4057650 w 6953250"/>
                    <a:gd name="connsiteY20" fmla="*/ 2043113 h 2057400"/>
                    <a:gd name="connsiteX21" fmla="*/ 4805362 w 6953250"/>
                    <a:gd name="connsiteY21" fmla="*/ 1995488 h 2057400"/>
                    <a:gd name="connsiteX22" fmla="*/ 5467350 w 6953250"/>
                    <a:gd name="connsiteY22" fmla="*/ 1895475 h 2057400"/>
                    <a:gd name="connsiteX23" fmla="*/ 5876925 w 6953250"/>
                    <a:gd name="connsiteY23" fmla="*/ 1814513 h 2057400"/>
                    <a:gd name="connsiteX24" fmla="*/ 6281737 w 6953250"/>
                    <a:gd name="connsiteY24" fmla="*/ 1704975 h 2057400"/>
                    <a:gd name="connsiteX25" fmla="*/ 6562725 w 6953250"/>
                    <a:gd name="connsiteY25" fmla="*/ 1590675 h 2057400"/>
                    <a:gd name="connsiteX26" fmla="*/ 6715125 w 6953250"/>
                    <a:gd name="connsiteY26" fmla="*/ 1514475 h 2057400"/>
                    <a:gd name="connsiteX27" fmla="*/ 6862762 w 6953250"/>
                    <a:gd name="connsiteY27" fmla="*/ 1409700 h 2057400"/>
                    <a:gd name="connsiteX28" fmla="*/ 6905625 w 6953250"/>
                    <a:gd name="connsiteY28" fmla="*/ 1362075 h 2057400"/>
                    <a:gd name="connsiteX29" fmla="*/ 6934200 w 6953250"/>
                    <a:gd name="connsiteY29" fmla="*/ 1328738 h 2057400"/>
                    <a:gd name="connsiteX30" fmla="*/ 6943725 w 6953250"/>
                    <a:gd name="connsiteY30" fmla="*/ 1281113 h 2057400"/>
                    <a:gd name="connsiteX31" fmla="*/ 6953250 w 6953250"/>
                    <a:gd name="connsiteY31" fmla="*/ 1228725 h 2057400"/>
                    <a:gd name="connsiteX32" fmla="*/ 6953250 w 6953250"/>
                    <a:gd name="connsiteY32" fmla="*/ 647700 h 2057400"/>
                    <a:gd name="connsiteX33" fmla="*/ 6934200 w 6953250"/>
                    <a:gd name="connsiteY33" fmla="*/ 519113 h 2057400"/>
                    <a:gd name="connsiteX34" fmla="*/ 6896100 w 6953250"/>
                    <a:gd name="connsiteY34" fmla="*/ 452438 h 2057400"/>
                    <a:gd name="connsiteX35" fmla="*/ 6853237 w 6953250"/>
                    <a:gd name="connsiteY35" fmla="*/ 404813 h 2057400"/>
                    <a:gd name="connsiteX36" fmla="*/ 6738937 w 6953250"/>
                    <a:gd name="connsiteY36" fmla="*/ 314325 h 2057400"/>
                    <a:gd name="connsiteX37" fmla="*/ 6610350 w 6953250"/>
                    <a:gd name="connsiteY37" fmla="*/ 242888 h 2057400"/>
                    <a:gd name="connsiteX38" fmla="*/ 6438900 w 6953250"/>
                    <a:gd name="connsiteY38" fmla="*/ 157163 h 2057400"/>
                    <a:gd name="connsiteX39" fmla="*/ 6262687 w 6953250"/>
                    <a:gd name="connsiteY39" fmla="*/ 95250 h 2057400"/>
                    <a:gd name="connsiteX40" fmla="*/ 6110644 w 6953250"/>
                    <a:gd name="connsiteY40" fmla="*/ 53799 h 2057400"/>
                    <a:gd name="connsiteX41" fmla="*/ 5915025 w 6953250"/>
                    <a:gd name="connsiteY41" fmla="*/ 0 h 2057400"/>
                    <a:gd name="connsiteX42" fmla="*/ 6076950 w 6953250"/>
                    <a:gd name="connsiteY42" fmla="*/ 195263 h 2057400"/>
                    <a:gd name="connsiteX43" fmla="*/ 6196012 w 6953250"/>
                    <a:gd name="connsiteY43" fmla="*/ 376238 h 2057400"/>
                    <a:gd name="connsiteX44" fmla="*/ 6339173 w 6953250"/>
                    <a:gd name="connsiteY44" fmla="*/ 521818 h 2057400"/>
                    <a:gd name="connsiteX45" fmla="*/ 6396037 w 6953250"/>
                    <a:gd name="connsiteY45" fmla="*/ 738188 h 2057400"/>
                    <a:gd name="connsiteX46" fmla="*/ 6577012 w 6953250"/>
                    <a:gd name="connsiteY46" fmla="*/ 823913 h 2057400"/>
                    <a:gd name="connsiteX47" fmla="*/ 6681787 w 6953250"/>
                    <a:gd name="connsiteY47" fmla="*/ 876300 h 2057400"/>
                    <a:gd name="connsiteX48" fmla="*/ 6700837 w 6953250"/>
                    <a:gd name="connsiteY48" fmla="*/ 904875 h 2057400"/>
                    <a:gd name="connsiteX49" fmla="*/ 6700837 w 6953250"/>
                    <a:gd name="connsiteY49" fmla="*/ 928688 h 2057400"/>
                    <a:gd name="connsiteX50" fmla="*/ 6538912 w 6953250"/>
                    <a:gd name="connsiteY50" fmla="*/ 1004888 h 2057400"/>
                    <a:gd name="connsiteX51" fmla="*/ 6286500 w 6953250"/>
                    <a:gd name="connsiteY51" fmla="*/ 1114425 h 2057400"/>
                    <a:gd name="connsiteX52" fmla="*/ 5810250 w 6953250"/>
                    <a:gd name="connsiteY52" fmla="*/ 1243013 h 2057400"/>
                    <a:gd name="connsiteX53" fmla="*/ 5310187 w 6953250"/>
                    <a:gd name="connsiteY53" fmla="*/ 1323975 h 2057400"/>
                    <a:gd name="connsiteX54" fmla="*/ 4795837 w 6953250"/>
                    <a:gd name="connsiteY54" fmla="*/ 1390650 h 2057400"/>
                    <a:gd name="connsiteX55" fmla="*/ 4291012 w 6953250"/>
                    <a:gd name="connsiteY55" fmla="*/ 1438275 h 2057400"/>
                    <a:gd name="connsiteX56" fmla="*/ 3562350 w 6953250"/>
                    <a:gd name="connsiteY56" fmla="*/ 1457325 h 2057400"/>
                    <a:gd name="connsiteX57" fmla="*/ 2790825 w 6953250"/>
                    <a:gd name="connsiteY57" fmla="*/ 1438275 h 2057400"/>
                    <a:gd name="connsiteX58" fmla="*/ 2224087 w 6953250"/>
                    <a:gd name="connsiteY58" fmla="*/ 1404938 h 2057400"/>
                    <a:gd name="connsiteX59" fmla="*/ 1762125 w 6953250"/>
                    <a:gd name="connsiteY59" fmla="*/ 1347788 h 2057400"/>
                    <a:gd name="connsiteX60" fmla="*/ 1328737 w 6953250"/>
                    <a:gd name="connsiteY60" fmla="*/ 1266825 h 2057400"/>
                    <a:gd name="connsiteX61" fmla="*/ 928687 w 6953250"/>
                    <a:gd name="connsiteY61" fmla="*/ 1190625 h 2057400"/>
                    <a:gd name="connsiteX62" fmla="*/ 504825 w 6953250"/>
                    <a:gd name="connsiteY62" fmla="*/ 1042988 h 2057400"/>
                    <a:gd name="connsiteX63" fmla="*/ 304800 w 6953250"/>
                    <a:gd name="connsiteY63" fmla="*/ 942975 h 2057400"/>
                    <a:gd name="connsiteX64" fmla="*/ 266700 w 6953250"/>
                    <a:gd name="connsiteY64" fmla="*/ 914400 h 2057400"/>
                    <a:gd name="connsiteX65" fmla="*/ 266700 w 6953250"/>
                    <a:gd name="connsiteY65" fmla="*/ 890588 h 2057400"/>
                    <a:gd name="connsiteX66" fmla="*/ 280987 w 6953250"/>
                    <a:gd name="connsiteY66" fmla="*/ 866775 h 2057400"/>
                    <a:gd name="connsiteX67" fmla="*/ 361950 w 6953250"/>
                    <a:gd name="connsiteY67" fmla="*/ 828675 h 2057400"/>
                    <a:gd name="connsiteX68" fmla="*/ 476250 w 6953250"/>
                    <a:gd name="connsiteY68" fmla="*/ 766763 h 2057400"/>
                    <a:gd name="connsiteX69" fmla="*/ 595454 w 6953250"/>
                    <a:gd name="connsiteY69" fmla="*/ 740245 h 2057400"/>
                    <a:gd name="connsiteX70" fmla="*/ 643009 w 6953250"/>
                    <a:gd name="connsiteY70" fmla="*/ 593255 h 2057400"/>
                    <a:gd name="connsiteX71" fmla="*/ 719137 w 6953250"/>
                    <a:gd name="connsiteY71" fmla="*/ 420395 h 2057400"/>
                    <a:gd name="connsiteX72" fmla="*/ 802232 w 6953250"/>
                    <a:gd name="connsiteY72" fmla="*/ 227837 h 2057400"/>
                    <a:gd name="connsiteX73" fmla="*/ 851775 w 6953250"/>
                    <a:gd name="connsiteY73" fmla="*/ 140287 h 2057400"/>
                    <a:gd name="connsiteX74" fmla="*/ 901817 w 6953250"/>
                    <a:gd name="connsiteY74" fmla="*/ 70259 h 2057400"/>
                    <a:gd name="connsiteX0" fmla="*/ 901817 w 6953250"/>
                    <a:gd name="connsiteY0" fmla="*/ 83899 h 2071040"/>
                    <a:gd name="connsiteX1" fmla="*/ 547687 w 6953250"/>
                    <a:gd name="connsiteY1" fmla="*/ 166040 h 2071040"/>
                    <a:gd name="connsiteX2" fmla="*/ 290512 w 6953250"/>
                    <a:gd name="connsiteY2" fmla="*/ 280340 h 2071040"/>
                    <a:gd name="connsiteX3" fmla="*/ 114300 w 6953250"/>
                    <a:gd name="connsiteY3" fmla="*/ 399403 h 2071040"/>
                    <a:gd name="connsiteX4" fmla="*/ 76200 w 6953250"/>
                    <a:gd name="connsiteY4" fmla="*/ 447028 h 2071040"/>
                    <a:gd name="connsiteX5" fmla="*/ 33337 w 6953250"/>
                    <a:gd name="connsiteY5" fmla="*/ 513703 h 2071040"/>
                    <a:gd name="connsiteX6" fmla="*/ 23812 w 6953250"/>
                    <a:gd name="connsiteY6" fmla="*/ 527990 h 2071040"/>
                    <a:gd name="connsiteX7" fmla="*/ 9525 w 6953250"/>
                    <a:gd name="connsiteY7" fmla="*/ 566090 h 2071040"/>
                    <a:gd name="connsiteX8" fmla="*/ 0 w 6953250"/>
                    <a:gd name="connsiteY8" fmla="*/ 1232840 h 2071040"/>
                    <a:gd name="connsiteX9" fmla="*/ 38100 w 6953250"/>
                    <a:gd name="connsiteY9" fmla="*/ 1328090 h 2071040"/>
                    <a:gd name="connsiteX10" fmla="*/ 109537 w 6953250"/>
                    <a:gd name="connsiteY10" fmla="*/ 1418578 h 2071040"/>
                    <a:gd name="connsiteX11" fmla="*/ 204787 w 6953250"/>
                    <a:gd name="connsiteY11" fmla="*/ 1509065 h 2071040"/>
                    <a:gd name="connsiteX12" fmla="*/ 376237 w 6953250"/>
                    <a:gd name="connsiteY12" fmla="*/ 1599553 h 2071040"/>
                    <a:gd name="connsiteX13" fmla="*/ 609600 w 6953250"/>
                    <a:gd name="connsiteY13" fmla="*/ 1699565 h 2071040"/>
                    <a:gd name="connsiteX14" fmla="*/ 838200 w 6953250"/>
                    <a:gd name="connsiteY14" fmla="*/ 1771003 h 2071040"/>
                    <a:gd name="connsiteX15" fmla="*/ 1162050 w 6953250"/>
                    <a:gd name="connsiteY15" fmla="*/ 1851965 h 2071040"/>
                    <a:gd name="connsiteX16" fmla="*/ 1581150 w 6953250"/>
                    <a:gd name="connsiteY16" fmla="*/ 1932928 h 2071040"/>
                    <a:gd name="connsiteX17" fmla="*/ 2038350 w 6953250"/>
                    <a:gd name="connsiteY17" fmla="*/ 1994840 h 2071040"/>
                    <a:gd name="connsiteX18" fmla="*/ 2700337 w 6953250"/>
                    <a:gd name="connsiteY18" fmla="*/ 2051990 h 2071040"/>
                    <a:gd name="connsiteX19" fmla="*/ 3371850 w 6953250"/>
                    <a:gd name="connsiteY19" fmla="*/ 2071040 h 2071040"/>
                    <a:gd name="connsiteX20" fmla="*/ 4057650 w 6953250"/>
                    <a:gd name="connsiteY20" fmla="*/ 2056753 h 2071040"/>
                    <a:gd name="connsiteX21" fmla="*/ 4805362 w 6953250"/>
                    <a:gd name="connsiteY21" fmla="*/ 2009128 h 2071040"/>
                    <a:gd name="connsiteX22" fmla="*/ 5467350 w 6953250"/>
                    <a:gd name="connsiteY22" fmla="*/ 1909115 h 2071040"/>
                    <a:gd name="connsiteX23" fmla="*/ 5876925 w 6953250"/>
                    <a:gd name="connsiteY23" fmla="*/ 1828153 h 2071040"/>
                    <a:gd name="connsiteX24" fmla="*/ 6281737 w 6953250"/>
                    <a:gd name="connsiteY24" fmla="*/ 1718615 h 2071040"/>
                    <a:gd name="connsiteX25" fmla="*/ 6562725 w 6953250"/>
                    <a:gd name="connsiteY25" fmla="*/ 1604315 h 2071040"/>
                    <a:gd name="connsiteX26" fmla="*/ 6715125 w 6953250"/>
                    <a:gd name="connsiteY26" fmla="*/ 1528115 h 2071040"/>
                    <a:gd name="connsiteX27" fmla="*/ 6862762 w 6953250"/>
                    <a:gd name="connsiteY27" fmla="*/ 1423340 h 2071040"/>
                    <a:gd name="connsiteX28" fmla="*/ 6905625 w 6953250"/>
                    <a:gd name="connsiteY28" fmla="*/ 1375715 h 2071040"/>
                    <a:gd name="connsiteX29" fmla="*/ 6934200 w 6953250"/>
                    <a:gd name="connsiteY29" fmla="*/ 1342378 h 2071040"/>
                    <a:gd name="connsiteX30" fmla="*/ 6943725 w 6953250"/>
                    <a:gd name="connsiteY30" fmla="*/ 1294753 h 2071040"/>
                    <a:gd name="connsiteX31" fmla="*/ 6953250 w 6953250"/>
                    <a:gd name="connsiteY31" fmla="*/ 1242365 h 2071040"/>
                    <a:gd name="connsiteX32" fmla="*/ 6953250 w 6953250"/>
                    <a:gd name="connsiteY32" fmla="*/ 661340 h 2071040"/>
                    <a:gd name="connsiteX33" fmla="*/ 6934200 w 6953250"/>
                    <a:gd name="connsiteY33" fmla="*/ 532753 h 2071040"/>
                    <a:gd name="connsiteX34" fmla="*/ 6896100 w 6953250"/>
                    <a:gd name="connsiteY34" fmla="*/ 466078 h 2071040"/>
                    <a:gd name="connsiteX35" fmla="*/ 6853237 w 6953250"/>
                    <a:gd name="connsiteY35" fmla="*/ 418453 h 2071040"/>
                    <a:gd name="connsiteX36" fmla="*/ 6738937 w 6953250"/>
                    <a:gd name="connsiteY36" fmla="*/ 327965 h 2071040"/>
                    <a:gd name="connsiteX37" fmla="*/ 6610350 w 6953250"/>
                    <a:gd name="connsiteY37" fmla="*/ 256528 h 2071040"/>
                    <a:gd name="connsiteX38" fmla="*/ 6438900 w 6953250"/>
                    <a:gd name="connsiteY38" fmla="*/ 170803 h 2071040"/>
                    <a:gd name="connsiteX39" fmla="*/ 6262687 w 6953250"/>
                    <a:gd name="connsiteY39" fmla="*/ 108890 h 2071040"/>
                    <a:gd name="connsiteX40" fmla="*/ 6110644 w 6953250"/>
                    <a:gd name="connsiteY40" fmla="*/ 67439 h 2071040"/>
                    <a:gd name="connsiteX41" fmla="*/ 6137586 w 6953250"/>
                    <a:gd name="connsiteY41" fmla="*/ 0 h 2071040"/>
                    <a:gd name="connsiteX42" fmla="*/ 6076950 w 6953250"/>
                    <a:gd name="connsiteY42" fmla="*/ 208903 h 2071040"/>
                    <a:gd name="connsiteX43" fmla="*/ 6196012 w 6953250"/>
                    <a:gd name="connsiteY43" fmla="*/ 389878 h 2071040"/>
                    <a:gd name="connsiteX44" fmla="*/ 6339173 w 6953250"/>
                    <a:gd name="connsiteY44" fmla="*/ 535458 h 2071040"/>
                    <a:gd name="connsiteX45" fmla="*/ 6396037 w 6953250"/>
                    <a:gd name="connsiteY45" fmla="*/ 751828 h 2071040"/>
                    <a:gd name="connsiteX46" fmla="*/ 6577012 w 6953250"/>
                    <a:gd name="connsiteY46" fmla="*/ 837553 h 2071040"/>
                    <a:gd name="connsiteX47" fmla="*/ 6681787 w 6953250"/>
                    <a:gd name="connsiteY47" fmla="*/ 889940 h 2071040"/>
                    <a:gd name="connsiteX48" fmla="*/ 6700837 w 6953250"/>
                    <a:gd name="connsiteY48" fmla="*/ 918515 h 2071040"/>
                    <a:gd name="connsiteX49" fmla="*/ 6700837 w 6953250"/>
                    <a:gd name="connsiteY49" fmla="*/ 942328 h 2071040"/>
                    <a:gd name="connsiteX50" fmla="*/ 6538912 w 6953250"/>
                    <a:gd name="connsiteY50" fmla="*/ 1018528 h 2071040"/>
                    <a:gd name="connsiteX51" fmla="*/ 6286500 w 6953250"/>
                    <a:gd name="connsiteY51" fmla="*/ 1128065 h 2071040"/>
                    <a:gd name="connsiteX52" fmla="*/ 5810250 w 6953250"/>
                    <a:gd name="connsiteY52" fmla="*/ 1256653 h 2071040"/>
                    <a:gd name="connsiteX53" fmla="*/ 5310187 w 6953250"/>
                    <a:gd name="connsiteY53" fmla="*/ 1337615 h 2071040"/>
                    <a:gd name="connsiteX54" fmla="*/ 4795837 w 6953250"/>
                    <a:gd name="connsiteY54" fmla="*/ 1404290 h 2071040"/>
                    <a:gd name="connsiteX55" fmla="*/ 4291012 w 6953250"/>
                    <a:gd name="connsiteY55" fmla="*/ 1451915 h 2071040"/>
                    <a:gd name="connsiteX56" fmla="*/ 3562350 w 6953250"/>
                    <a:gd name="connsiteY56" fmla="*/ 1470965 h 2071040"/>
                    <a:gd name="connsiteX57" fmla="*/ 2790825 w 6953250"/>
                    <a:gd name="connsiteY57" fmla="*/ 1451915 h 2071040"/>
                    <a:gd name="connsiteX58" fmla="*/ 2224087 w 6953250"/>
                    <a:gd name="connsiteY58" fmla="*/ 1418578 h 2071040"/>
                    <a:gd name="connsiteX59" fmla="*/ 1762125 w 6953250"/>
                    <a:gd name="connsiteY59" fmla="*/ 1361428 h 2071040"/>
                    <a:gd name="connsiteX60" fmla="*/ 1328737 w 6953250"/>
                    <a:gd name="connsiteY60" fmla="*/ 1280465 h 2071040"/>
                    <a:gd name="connsiteX61" fmla="*/ 928687 w 6953250"/>
                    <a:gd name="connsiteY61" fmla="*/ 1204265 h 2071040"/>
                    <a:gd name="connsiteX62" fmla="*/ 504825 w 6953250"/>
                    <a:gd name="connsiteY62" fmla="*/ 1056628 h 2071040"/>
                    <a:gd name="connsiteX63" fmla="*/ 304800 w 6953250"/>
                    <a:gd name="connsiteY63" fmla="*/ 956615 h 2071040"/>
                    <a:gd name="connsiteX64" fmla="*/ 266700 w 6953250"/>
                    <a:gd name="connsiteY64" fmla="*/ 928040 h 2071040"/>
                    <a:gd name="connsiteX65" fmla="*/ 266700 w 6953250"/>
                    <a:gd name="connsiteY65" fmla="*/ 904228 h 2071040"/>
                    <a:gd name="connsiteX66" fmla="*/ 280987 w 6953250"/>
                    <a:gd name="connsiteY66" fmla="*/ 880415 h 2071040"/>
                    <a:gd name="connsiteX67" fmla="*/ 361950 w 6953250"/>
                    <a:gd name="connsiteY67" fmla="*/ 842315 h 2071040"/>
                    <a:gd name="connsiteX68" fmla="*/ 476250 w 6953250"/>
                    <a:gd name="connsiteY68" fmla="*/ 780403 h 2071040"/>
                    <a:gd name="connsiteX69" fmla="*/ 595454 w 6953250"/>
                    <a:gd name="connsiteY69" fmla="*/ 753885 h 2071040"/>
                    <a:gd name="connsiteX70" fmla="*/ 643009 w 6953250"/>
                    <a:gd name="connsiteY70" fmla="*/ 606895 h 2071040"/>
                    <a:gd name="connsiteX71" fmla="*/ 719137 w 6953250"/>
                    <a:gd name="connsiteY71" fmla="*/ 434035 h 2071040"/>
                    <a:gd name="connsiteX72" fmla="*/ 802232 w 6953250"/>
                    <a:gd name="connsiteY72" fmla="*/ 241477 h 2071040"/>
                    <a:gd name="connsiteX73" fmla="*/ 851775 w 6953250"/>
                    <a:gd name="connsiteY73" fmla="*/ 153927 h 2071040"/>
                    <a:gd name="connsiteX74" fmla="*/ 901817 w 6953250"/>
                    <a:gd name="connsiteY74" fmla="*/ 83899 h 2071040"/>
                    <a:gd name="connsiteX0" fmla="*/ 901817 w 6953250"/>
                    <a:gd name="connsiteY0" fmla="*/ 83899 h 2071040"/>
                    <a:gd name="connsiteX1" fmla="*/ 547687 w 6953250"/>
                    <a:gd name="connsiteY1" fmla="*/ 166040 h 2071040"/>
                    <a:gd name="connsiteX2" fmla="*/ 290512 w 6953250"/>
                    <a:gd name="connsiteY2" fmla="*/ 280340 h 2071040"/>
                    <a:gd name="connsiteX3" fmla="*/ 114300 w 6953250"/>
                    <a:gd name="connsiteY3" fmla="*/ 399403 h 2071040"/>
                    <a:gd name="connsiteX4" fmla="*/ 76200 w 6953250"/>
                    <a:gd name="connsiteY4" fmla="*/ 447028 h 2071040"/>
                    <a:gd name="connsiteX5" fmla="*/ 33337 w 6953250"/>
                    <a:gd name="connsiteY5" fmla="*/ 513703 h 2071040"/>
                    <a:gd name="connsiteX6" fmla="*/ 23812 w 6953250"/>
                    <a:gd name="connsiteY6" fmla="*/ 527990 h 2071040"/>
                    <a:gd name="connsiteX7" fmla="*/ 9525 w 6953250"/>
                    <a:gd name="connsiteY7" fmla="*/ 566090 h 2071040"/>
                    <a:gd name="connsiteX8" fmla="*/ 0 w 6953250"/>
                    <a:gd name="connsiteY8" fmla="*/ 1232840 h 2071040"/>
                    <a:gd name="connsiteX9" fmla="*/ 38100 w 6953250"/>
                    <a:gd name="connsiteY9" fmla="*/ 1328090 h 2071040"/>
                    <a:gd name="connsiteX10" fmla="*/ 109537 w 6953250"/>
                    <a:gd name="connsiteY10" fmla="*/ 1418578 h 2071040"/>
                    <a:gd name="connsiteX11" fmla="*/ 204787 w 6953250"/>
                    <a:gd name="connsiteY11" fmla="*/ 1509065 h 2071040"/>
                    <a:gd name="connsiteX12" fmla="*/ 376237 w 6953250"/>
                    <a:gd name="connsiteY12" fmla="*/ 1599553 h 2071040"/>
                    <a:gd name="connsiteX13" fmla="*/ 609600 w 6953250"/>
                    <a:gd name="connsiteY13" fmla="*/ 1699565 h 2071040"/>
                    <a:gd name="connsiteX14" fmla="*/ 838200 w 6953250"/>
                    <a:gd name="connsiteY14" fmla="*/ 1771003 h 2071040"/>
                    <a:gd name="connsiteX15" fmla="*/ 1162050 w 6953250"/>
                    <a:gd name="connsiteY15" fmla="*/ 1851965 h 2071040"/>
                    <a:gd name="connsiteX16" fmla="*/ 1581150 w 6953250"/>
                    <a:gd name="connsiteY16" fmla="*/ 1932928 h 2071040"/>
                    <a:gd name="connsiteX17" fmla="*/ 2038350 w 6953250"/>
                    <a:gd name="connsiteY17" fmla="*/ 1994840 h 2071040"/>
                    <a:gd name="connsiteX18" fmla="*/ 2700337 w 6953250"/>
                    <a:gd name="connsiteY18" fmla="*/ 2051990 h 2071040"/>
                    <a:gd name="connsiteX19" fmla="*/ 3371850 w 6953250"/>
                    <a:gd name="connsiteY19" fmla="*/ 2071040 h 2071040"/>
                    <a:gd name="connsiteX20" fmla="*/ 4057650 w 6953250"/>
                    <a:gd name="connsiteY20" fmla="*/ 2056753 h 2071040"/>
                    <a:gd name="connsiteX21" fmla="*/ 4805362 w 6953250"/>
                    <a:gd name="connsiteY21" fmla="*/ 2009128 h 2071040"/>
                    <a:gd name="connsiteX22" fmla="*/ 5467350 w 6953250"/>
                    <a:gd name="connsiteY22" fmla="*/ 1909115 h 2071040"/>
                    <a:gd name="connsiteX23" fmla="*/ 5876925 w 6953250"/>
                    <a:gd name="connsiteY23" fmla="*/ 1828153 h 2071040"/>
                    <a:gd name="connsiteX24" fmla="*/ 6281737 w 6953250"/>
                    <a:gd name="connsiteY24" fmla="*/ 1718615 h 2071040"/>
                    <a:gd name="connsiteX25" fmla="*/ 6562725 w 6953250"/>
                    <a:gd name="connsiteY25" fmla="*/ 1604315 h 2071040"/>
                    <a:gd name="connsiteX26" fmla="*/ 6715125 w 6953250"/>
                    <a:gd name="connsiteY26" fmla="*/ 1528115 h 2071040"/>
                    <a:gd name="connsiteX27" fmla="*/ 6862762 w 6953250"/>
                    <a:gd name="connsiteY27" fmla="*/ 1423340 h 2071040"/>
                    <a:gd name="connsiteX28" fmla="*/ 6905625 w 6953250"/>
                    <a:gd name="connsiteY28" fmla="*/ 1375715 h 2071040"/>
                    <a:gd name="connsiteX29" fmla="*/ 6934200 w 6953250"/>
                    <a:gd name="connsiteY29" fmla="*/ 1342378 h 2071040"/>
                    <a:gd name="connsiteX30" fmla="*/ 6943725 w 6953250"/>
                    <a:gd name="connsiteY30" fmla="*/ 1294753 h 2071040"/>
                    <a:gd name="connsiteX31" fmla="*/ 6953250 w 6953250"/>
                    <a:gd name="connsiteY31" fmla="*/ 1242365 h 2071040"/>
                    <a:gd name="connsiteX32" fmla="*/ 6953250 w 6953250"/>
                    <a:gd name="connsiteY32" fmla="*/ 661340 h 2071040"/>
                    <a:gd name="connsiteX33" fmla="*/ 6934200 w 6953250"/>
                    <a:gd name="connsiteY33" fmla="*/ 532753 h 2071040"/>
                    <a:gd name="connsiteX34" fmla="*/ 6896100 w 6953250"/>
                    <a:gd name="connsiteY34" fmla="*/ 466078 h 2071040"/>
                    <a:gd name="connsiteX35" fmla="*/ 6853237 w 6953250"/>
                    <a:gd name="connsiteY35" fmla="*/ 418453 h 2071040"/>
                    <a:gd name="connsiteX36" fmla="*/ 6738937 w 6953250"/>
                    <a:gd name="connsiteY36" fmla="*/ 327965 h 2071040"/>
                    <a:gd name="connsiteX37" fmla="*/ 6610350 w 6953250"/>
                    <a:gd name="connsiteY37" fmla="*/ 256528 h 2071040"/>
                    <a:gd name="connsiteX38" fmla="*/ 6438900 w 6953250"/>
                    <a:gd name="connsiteY38" fmla="*/ 170803 h 2071040"/>
                    <a:gd name="connsiteX39" fmla="*/ 6262687 w 6953250"/>
                    <a:gd name="connsiteY39" fmla="*/ 108890 h 2071040"/>
                    <a:gd name="connsiteX40" fmla="*/ 6110644 w 6953250"/>
                    <a:gd name="connsiteY40" fmla="*/ 67439 h 2071040"/>
                    <a:gd name="connsiteX41" fmla="*/ 6137586 w 6953250"/>
                    <a:gd name="connsiteY41" fmla="*/ 0 h 2071040"/>
                    <a:gd name="connsiteX42" fmla="*/ 6177461 w 6953250"/>
                    <a:gd name="connsiteY42" fmla="*/ 249824 h 2071040"/>
                    <a:gd name="connsiteX43" fmla="*/ 6196012 w 6953250"/>
                    <a:gd name="connsiteY43" fmla="*/ 389878 h 2071040"/>
                    <a:gd name="connsiteX44" fmla="*/ 6339173 w 6953250"/>
                    <a:gd name="connsiteY44" fmla="*/ 535458 h 2071040"/>
                    <a:gd name="connsiteX45" fmla="*/ 6396037 w 6953250"/>
                    <a:gd name="connsiteY45" fmla="*/ 751828 h 2071040"/>
                    <a:gd name="connsiteX46" fmla="*/ 6577012 w 6953250"/>
                    <a:gd name="connsiteY46" fmla="*/ 837553 h 2071040"/>
                    <a:gd name="connsiteX47" fmla="*/ 6681787 w 6953250"/>
                    <a:gd name="connsiteY47" fmla="*/ 889940 h 2071040"/>
                    <a:gd name="connsiteX48" fmla="*/ 6700837 w 6953250"/>
                    <a:gd name="connsiteY48" fmla="*/ 918515 h 2071040"/>
                    <a:gd name="connsiteX49" fmla="*/ 6700837 w 6953250"/>
                    <a:gd name="connsiteY49" fmla="*/ 942328 h 2071040"/>
                    <a:gd name="connsiteX50" fmla="*/ 6538912 w 6953250"/>
                    <a:gd name="connsiteY50" fmla="*/ 1018528 h 2071040"/>
                    <a:gd name="connsiteX51" fmla="*/ 6286500 w 6953250"/>
                    <a:gd name="connsiteY51" fmla="*/ 1128065 h 2071040"/>
                    <a:gd name="connsiteX52" fmla="*/ 5810250 w 6953250"/>
                    <a:gd name="connsiteY52" fmla="*/ 1256653 h 2071040"/>
                    <a:gd name="connsiteX53" fmla="*/ 5310187 w 6953250"/>
                    <a:gd name="connsiteY53" fmla="*/ 1337615 h 2071040"/>
                    <a:gd name="connsiteX54" fmla="*/ 4795837 w 6953250"/>
                    <a:gd name="connsiteY54" fmla="*/ 1404290 h 2071040"/>
                    <a:gd name="connsiteX55" fmla="*/ 4291012 w 6953250"/>
                    <a:gd name="connsiteY55" fmla="*/ 1451915 h 2071040"/>
                    <a:gd name="connsiteX56" fmla="*/ 3562350 w 6953250"/>
                    <a:gd name="connsiteY56" fmla="*/ 1470965 h 2071040"/>
                    <a:gd name="connsiteX57" fmla="*/ 2790825 w 6953250"/>
                    <a:gd name="connsiteY57" fmla="*/ 1451915 h 2071040"/>
                    <a:gd name="connsiteX58" fmla="*/ 2224087 w 6953250"/>
                    <a:gd name="connsiteY58" fmla="*/ 1418578 h 2071040"/>
                    <a:gd name="connsiteX59" fmla="*/ 1762125 w 6953250"/>
                    <a:gd name="connsiteY59" fmla="*/ 1361428 h 2071040"/>
                    <a:gd name="connsiteX60" fmla="*/ 1328737 w 6953250"/>
                    <a:gd name="connsiteY60" fmla="*/ 1280465 h 2071040"/>
                    <a:gd name="connsiteX61" fmla="*/ 928687 w 6953250"/>
                    <a:gd name="connsiteY61" fmla="*/ 1204265 h 2071040"/>
                    <a:gd name="connsiteX62" fmla="*/ 504825 w 6953250"/>
                    <a:gd name="connsiteY62" fmla="*/ 1056628 h 2071040"/>
                    <a:gd name="connsiteX63" fmla="*/ 304800 w 6953250"/>
                    <a:gd name="connsiteY63" fmla="*/ 956615 h 2071040"/>
                    <a:gd name="connsiteX64" fmla="*/ 266700 w 6953250"/>
                    <a:gd name="connsiteY64" fmla="*/ 928040 h 2071040"/>
                    <a:gd name="connsiteX65" fmla="*/ 266700 w 6953250"/>
                    <a:gd name="connsiteY65" fmla="*/ 904228 h 2071040"/>
                    <a:gd name="connsiteX66" fmla="*/ 280987 w 6953250"/>
                    <a:gd name="connsiteY66" fmla="*/ 880415 h 2071040"/>
                    <a:gd name="connsiteX67" fmla="*/ 361950 w 6953250"/>
                    <a:gd name="connsiteY67" fmla="*/ 842315 h 2071040"/>
                    <a:gd name="connsiteX68" fmla="*/ 476250 w 6953250"/>
                    <a:gd name="connsiteY68" fmla="*/ 780403 h 2071040"/>
                    <a:gd name="connsiteX69" fmla="*/ 595454 w 6953250"/>
                    <a:gd name="connsiteY69" fmla="*/ 753885 h 2071040"/>
                    <a:gd name="connsiteX70" fmla="*/ 643009 w 6953250"/>
                    <a:gd name="connsiteY70" fmla="*/ 606895 h 2071040"/>
                    <a:gd name="connsiteX71" fmla="*/ 719137 w 6953250"/>
                    <a:gd name="connsiteY71" fmla="*/ 434035 h 2071040"/>
                    <a:gd name="connsiteX72" fmla="*/ 802232 w 6953250"/>
                    <a:gd name="connsiteY72" fmla="*/ 241477 h 2071040"/>
                    <a:gd name="connsiteX73" fmla="*/ 851775 w 6953250"/>
                    <a:gd name="connsiteY73" fmla="*/ 153927 h 2071040"/>
                    <a:gd name="connsiteX74" fmla="*/ 901817 w 6953250"/>
                    <a:gd name="connsiteY74" fmla="*/ 83899 h 2071040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110644 w 6953250"/>
                    <a:gd name="connsiteY40" fmla="*/ 0 h 2003601"/>
                    <a:gd name="connsiteX41" fmla="*/ 6123228 w 6953250"/>
                    <a:gd name="connsiteY41" fmla="*/ 21223 h 2003601"/>
                    <a:gd name="connsiteX42" fmla="*/ 6177461 w 6953250"/>
                    <a:gd name="connsiteY42" fmla="*/ 182385 h 2003601"/>
                    <a:gd name="connsiteX43" fmla="*/ 6196012 w 6953250"/>
                    <a:gd name="connsiteY43" fmla="*/ 322439 h 2003601"/>
                    <a:gd name="connsiteX44" fmla="*/ 6339173 w 6953250"/>
                    <a:gd name="connsiteY44" fmla="*/ 468019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19137 w 6953250"/>
                    <a:gd name="connsiteY71" fmla="*/ 366596 h 2003601"/>
                    <a:gd name="connsiteX72" fmla="*/ 802232 w 6953250"/>
                    <a:gd name="connsiteY72" fmla="*/ 174038 h 2003601"/>
                    <a:gd name="connsiteX73" fmla="*/ 851775 w 6953250"/>
                    <a:gd name="connsiteY73" fmla="*/ 86488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110644 w 6953250"/>
                    <a:gd name="connsiteY40" fmla="*/ 0 h 2003601"/>
                    <a:gd name="connsiteX41" fmla="*/ 6123228 w 6953250"/>
                    <a:gd name="connsiteY41" fmla="*/ 21223 h 2003601"/>
                    <a:gd name="connsiteX42" fmla="*/ 6177461 w 6953250"/>
                    <a:gd name="connsiteY42" fmla="*/ 182385 h 2003601"/>
                    <a:gd name="connsiteX43" fmla="*/ 6303702 w 6953250"/>
                    <a:gd name="connsiteY43" fmla="*/ 315619 h 2003601"/>
                    <a:gd name="connsiteX44" fmla="*/ 6339173 w 6953250"/>
                    <a:gd name="connsiteY44" fmla="*/ 468019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19137 w 6953250"/>
                    <a:gd name="connsiteY71" fmla="*/ 366596 h 2003601"/>
                    <a:gd name="connsiteX72" fmla="*/ 802232 w 6953250"/>
                    <a:gd name="connsiteY72" fmla="*/ 174038 h 2003601"/>
                    <a:gd name="connsiteX73" fmla="*/ 851775 w 6953250"/>
                    <a:gd name="connsiteY73" fmla="*/ 86488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110644 w 6953250"/>
                    <a:gd name="connsiteY40" fmla="*/ 0 h 2003601"/>
                    <a:gd name="connsiteX41" fmla="*/ 6123228 w 6953250"/>
                    <a:gd name="connsiteY41" fmla="*/ 21223 h 2003601"/>
                    <a:gd name="connsiteX42" fmla="*/ 6213358 w 6953250"/>
                    <a:gd name="connsiteY42" fmla="*/ 168745 h 2003601"/>
                    <a:gd name="connsiteX43" fmla="*/ 6303702 w 6953250"/>
                    <a:gd name="connsiteY43" fmla="*/ 315619 h 2003601"/>
                    <a:gd name="connsiteX44" fmla="*/ 6339173 w 6953250"/>
                    <a:gd name="connsiteY44" fmla="*/ 468019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19137 w 6953250"/>
                    <a:gd name="connsiteY71" fmla="*/ 366596 h 2003601"/>
                    <a:gd name="connsiteX72" fmla="*/ 802232 w 6953250"/>
                    <a:gd name="connsiteY72" fmla="*/ 174038 h 2003601"/>
                    <a:gd name="connsiteX73" fmla="*/ 851775 w 6953250"/>
                    <a:gd name="connsiteY73" fmla="*/ 86488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110644 w 6953250"/>
                    <a:gd name="connsiteY40" fmla="*/ 0 h 2003601"/>
                    <a:gd name="connsiteX41" fmla="*/ 6123228 w 6953250"/>
                    <a:gd name="connsiteY41" fmla="*/ 21223 h 2003601"/>
                    <a:gd name="connsiteX42" fmla="*/ 6213358 w 6953250"/>
                    <a:gd name="connsiteY42" fmla="*/ 168745 h 2003601"/>
                    <a:gd name="connsiteX43" fmla="*/ 6289344 w 6953250"/>
                    <a:gd name="connsiteY43" fmla="*/ 336079 h 2003601"/>
                    <a:gd name="connsiteX44" fmla="*/ 6339173 w 6953250"/>
                    <a:gd name="connsiteY44" fmla="*/ 468019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19137 w 6953250"/>
                    <a:gd name="connsiteY71" fmla="*/ 366596 h 2003601"/>
                    <a:gd name="connsiteX72" fmla="*/ 802232 w 6953250"/>
                    <a:gd name="connsiteY72" fmla="*/ 174038 h 2003601"/>
                    <a:gd name="connsiteX73" fmla="*/ 851775 w 6953250"/>
                    <a:gd name="connsiteY73" fmla="*/ 86488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110644 w 6953250"/>
                    <a:gd name="connsiteY40" fmla="*/ 0 h 2003601"/>
                    <a:gd name="connsiteX41" fmla="*/ 6123228 w 6953250"/>
                    <a:gd name="connsiteY41" fmla="*/ 21223 h 2003601"/>
                    <a:gd name="connsiteX42" fmla="*/ 6213358 w 6953250"/>
                    <a:gd name="connsiteY42" fmla="*/ 168745 h 2003601"/>
                    <a:gd name="connsiteX43" fmla="*/ 6289344 w 6953250"/>
                    <a:gd name="connsiteY43" fmla="*/ 336079 h 2003601"/>
                    <a:gd name="connsiteX44" fmla="*/ 6339173 w 6953250"/>
                    <a:gd name="connsiteY44" fmla="*/ 468019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19137 w 6953250"/>
                    <a:gd name="connsiteY71" fmla="*/ 366596 h 2003601"/>
                    <a:gd name="connsiteX72" fmla="*/ 787873 w 6953250"/>
                    <a:gd name="connsiteY72" fmla="*/ 201319 h 2003601"/>
                    <a:gd name="connsiteX73" fmla="*/ 851775 w 6953250"/>
                    <a:gd name="connsiteY73" fmla="*/ 86488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110644 w 6953250"/>
                    <a:gd name="connsiteY40" fmla="*/ 0 h 2003601"/>
                    <a:gd name="connsiteX41" fmla="*/ 6123228 w 6953250"/>
                    <a:gd name="connsiteY41" fmla="*/ 62144 h 2003601"/>
                    <a:gd name="connsiteX42" fmla="*/ 6213358 w 6953250"/>
                    <a:gd name="connsiteY42" fmla="*/ 168745 h 2003601"/>
                    <a:gd name="connsiteX43" fmla="*/ 6289344 w 6953250"/>
                    <a:gd name="connsiteY43" fmla="*/ 336079 h 2003601"/>
                    <a:gd name="connsiteX44" fmla="*/ 6339173 w 6953250"/>
                    <a:gd name="connsiteY44" fmla="*/ 468019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19137 w 6953250"/>
                    <a:gd name="connsiteY71" fmla="*/ 366596 h 2003601"/>
                    <a:gd name="connsiteX72" fmla="*/ 787873 w 6953250"/>
                    <a:gd name="connsiteY72" fmla="*/ 201319 h 2003601"/>
                    <a:gd name="connsiteX73" fmla="*/ 851775 w 6953250"/>
                    <a:gd name="connsiteY73" fmla="*/ 86488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110644 w 6953250"/>
                    <a:gd name="connsiteY40" fmla="*/ 0 h 2003601"/>
                    <a:gd name="connsiteX41" fmla="*/ 6123228 w 6953250"/>
                    <a:gd name="connsiteY41" fmla="*/ 62144 h 2003601"/>
                    <a:gd name="connsiteX42" fmla="*/ 6220538 w 6953250"/>
                    <a:gd name="connsiteY42" fmla="*/ 196025 h 2003601"/>
                    <a:gd name="connsiteX43" fmla="*/ 6289344 w 6953250"/>
                    <a:gd name="connsiteY43" fmla="*/ 336079 h 2003601"/>
                    <a:gd name="connsiteX44" fmla="*/ 6339173 w 6953250"/>
                    <a:gd name="connsiteY44" fmla="*/ 468019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19137 w 6953250"/>
                    <a:gd name="connsiteY71" fmla="*/ 366596 h 2003601"/>
                    <a:gd name="connsiteX72" fmla="*/ 787873 w 6953250"/>
                    <a:gd name="connsiteY72" fmla="*/ 201319 h 2003601"/>
                    <a:gd name="connsiteX73" fmla="*/ 851775 w 6953250"/>
                    <a:gd name="connsiteY73" fmla="*/ 86488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110644 w 6953250"/>
                    <a:gd name="connsiteY40" fmla="*/ 0 h 2003601"/>
                    <a:gd name="connsiteX41" fmla="*/ 6123228 w 6953250"/>
                    <a:gd name="connsiteY41" fmla="*/ 62144 h 2003601"/>
                    <a:gd name="connsiteX42" fmla="*/ 6220538 w 6953250"/>
                    <a:gd name="connsiteY42" fmla="*/ 196025 h 2003601"/>
                    <a:gd name="connsiteX43" fmla="*/ 6282165 w 6953250"/>
                    <a:gd name="connsiteY43" fmla="*/ 349719 h 2003601"/>
                    <a:gd name="connsiteX44" fmla="*/ 6339173 w 6953250"/>
                    <a:gd name="connsiteY44" fmla="*/ 468019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19137 w 6953250"/>
                    <a:gd name="connsiteY71" fmla="*/ 366596 h 2003601"/>
                    <a:gd name="connsiteX72" fmla="*/ 787873 w 6953250"/>
                    <a:gd name="connsiteY72" fmla="*/ 201319 h 2003601"/>
                    <a:gd name="connsiteX73" fmla="*/ 851775 w 6953250"/>
                    <a:gd name="connsiteY73" fmla="*/ 86488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110644 w 6953250"/>
                    <a:gd name="connsiteY40" fmla="*/ 0 h 2003601"/>
                    <a:gd name="connsiteX41" fmla="*/ 6123228 w 6953250"/>
                    <a:gd name="connsiteY41" fmla="*/ 62144 h 2003601"/>
                    <a:gd name="connsiteX42" fmla="*/ 6220538 w 6953250"/>
                    <a:gd name="connsiteY42" fmla="*/ 196025 h 2003601"/>
                    <a:gd name="connsiteX43" fmla="*/ 6282165 w 6953250"/>
                    <a:gd name="connsiteY43" fmla="*/ 349719 h 2003601"/>
                    <a:gd name="connsiteX44" fmla="*/ 6339173 w 6953250"/>
                    <a:gd name="connsiteY44" fmla="*/ 468019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19137 w 6953250"/>
                    <a:gd name="connsiteY71" fmla="*/ 366596 h 2003601"/>
                    <a:gd name="connsiteX72" fmla="*/ 809411 w 6953250"/>
                    <a:gd name="connsiteY72" fmla="*/ 201319 h 2003601"/>
                    <a:gd name="connsiteX73" fmla="*/ 851775 w 6953250"/>
                    <a:gd name="connsiteY73" fmla="*/ 86488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110644 w 6953250"/>
                    <a:gd name="connsiteY40" fmla="*/ 0 h 2003601"/>
                    <a:gd name="connsiteX41" fmla="*/ 6123228 w 6953250"/>
                    <a:gd name="connsiteY41" fmla="*/ 62144 h 2003601"/>
                    <a:gd name="connsiteX42" fmla="*/ 6220538 w 6953250"/>
                    <a:gd name="connsiteY42" fmla="*/ 196025 h 2003601"/>
                    <a:gd name="connsiteX43" fmla="*/ 6282165 w 6953250"/>
                    <a:gd name="connsiteY43" fmla="*/ 349719 h 2003601"/>
                    <a:gd name="connsiteX44" fmla="*/ 6339173 w 6953250"/>
                    <a:gd name="connsiteY44" fmla="*/ 468019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19137 w 6953250"/>
                    <a:gd name="connsiteY71" fmla="*/ 366596 h 2003601"/>
                    <a:gd name="connsiteX72" fmla="*/ 809411 w 6953250"/>
                    <a:gd name="connsiteY72" fmla="*/ 201319 h 2003601"/>
                    <a:gd name="connsiteX73" fmla="*/ 866134 w 6953250"/>
                    <a:gd name="connsiteY73" fmla="*/ 93556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110644 w 6953250"/>
                    <a:gd name="connsiteY40" fmla="*/ 0 h 2003601"/>
                    <a:gd name="connsiteX41" fmla="*/ 6123228 w 6953250"/>
                    <a:gd name="connsiteY41" fmla="*/ 62144 h 2003601"/>
                    <a:gd name="connsiteX42" fmla="*/ 6220538 w 6953250"/>
                    <a:gd name="connsiteY42" fmla="*/ 196025 h 2003601"/>
                    <a:gd name="connsiteX43" fmla="*/ 6282165 w 6953250"/>
                    <a:gd name="connsiteY43" fmla="*/ 349719 h 2003601"/>
                    <a:gd name="connsiteX44" fmla="*/ 6339173 w 6953250"/>
                    <a:gd name="connsiteY44" fmla="*/ 468019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19137 w 6953250"/>
                    <a:gd name="connsiteY71" fmla="*/ 366596 h 2003601"/>
                    <a:gd name="connsiteX72" fmla="*/ 795052 w 6953250"/>
                    <a:gd name="connsiteY72" fmla="*/ 243729 h 2003601"/>
                    <a:gd name="connsiteX73" fmla="*/ 866134 w 6953250"/>
                    <a:gd name="connsiteY73" fmla="*/ 93556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110644 w 6953250"/>
                    <a:gd name="connsiteY40" fmla="*/ 0 h 2003601"/>
                    <a:gd name="connsiteX41" fmla="*/ 6123228 w 6953250"/>
                    <a:gd name="connsiteY41" fmla="*/ 62144 h 2003601"/>
                    <a:gd name="connsiteX42" fmla="*/ 6220538 w 6953250"/>
                    <a:gd name="connsiteY42" fmla="*/ 196025 h 2003601"/>
                    <a:gd name="connsiteX43" fmla="*/ 6282165 w 6953250"/>
                    <a:gd name="connsiteY43" fmla="*/ 349719 h 2003601"/>
                    <a:gd name="connsiteX44" fmla="*/ 6339173 w 6953250"/>
                    <a:gd name="connsiteY44" fmla="*/ 468019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04778 w 6953250"/>
                    <a:gd name="connsiteY71" fmla="*/ 401937 h 2003601"/>
                    <a:gd name="connsiteX72" fmla="*/ 795052 w 6953250"/>
                    <a:gd name="connsiteY72" fmla="*/ 243729 h 2003601"/>
                    <a:gd name="connsiteX73" fmla="*/ 866134 w 6953250"/>
                    <a:gd name="connsiteY73" fmla="*/ 93556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110644 w 6953250"/>
                    <a:gd name="connsiteY40" fmla="*/ 0 h 2003601"/>
                    <a:gd name="connsiteX41" fmla="*/ 6123228 w 6953250"/>
                    <a:gd name="connsiteY41" fmla="*/ 62144 h 2003601"/>
                    <a:gd name="connsiteX42" fmla="*/ 6220538 w 6953250"/>
                    <a:gd name="connsiteY42" fmla="*/ 196025 h 2003601"/>
                    <a:gd name="connsiteX43" fmla="*/ 6282165 w 6953250"/>
                    <a:gd name="connsiteY43" fmla="*/ 349719 h 2003601"/>
                    <a:gd name="connsiteX44" fmla="*/ 6339173 w 6953250"/>
                    <a:gd name="connsiteY44" fmla="*/ 468019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04778 w 6953250"/>
                    <a:gd name="connsiteY71" fmla="*/ 401937 h 2003601"/>
                    <a:gd name="connsiteX72" fmla="*/ 759155 w 6953250"/>
                    <a:gd name="connsiteY72" fmla="*/ 272002 h 2003601"/>
                    <a:gd name="connsiteX73" fmla="*/ 866134 w 6953250"/>
                    <a:gd name="connsiteY73" fmla="*/ 93556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110644 w 6953250"/>
                    <a:gd name="connsiteY40" fmla="*/ 0 h 2003601"/>
                    <a:gd name="connsiteX41" fmla="*/ 6123228 w 6953250"/>
                    <a:gd name="connsiteY41" fmla="*/ 62144 h 2003601"/>
                    <a:gd name="connsiteX42" fmla="*/ 6220538 w 6953250"/>
                    <a:gd name="connsiteY42" fmla="*/ 196025 h 2003601"/>
                    <a:gd name="connsiteX43" fmla="*/ 6282165 w 6953250"/>
                    <a:gd name="connsiteY43" fmla="*/ 349719 h 2003601"/>
                    <a:gd name="connsiteX44" fmla="*/ 6339173 w 6953250"/>
                    <a:gd name="connsiteY44" fmla="*/ 468019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04778 w 6953250"/>
                    <a:gd name="connsiteY71" fmla="*/ 401937 h 2003601"/>
                    <a:gd name="connsiteX72" fmla="*/ 759155 w 6953250"/>
                    <a:gd name="connsiteY72" fmla="*/ 272002 h 2003601"/>
                    <a:gd name="connsiteX73" fmla="*/ 866134 w 6953250"/>
                    <a:gd name="connsiteY73" fmla="*/ 93556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110644 w 6953250"/>
                    <a:gd name="connsiteY40" fmla="*/ 0 h 2003601"/>
                    <a:gd name="connsiteX41" fmla="*/ 6123228 w 6953250"/>
                    <a:gd name="connsiteY41" fmla="*/ 62144 h 2003601"/>
                    <a:gd name="connsiteX42" fmla="*/ 6220538 w 6953250"/>
                    <a:gd name="connsiteY42" fmla="*/ 196025 h 2003601"/>
                    <a:gd name="connsiteX43" fmla="*/ 6282165 w 6953250"/>
                    <a:gd name="connsiteY43" fmla="*/ 349719 h 2003601"/>
                    <a:gd name="connsiteX44" fmla="*/ 6360712 w 6953250"/>
                    <a:gd name="connsiteY44" fmla="*/ 538702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04778 w 6953250"/>
                    <a:gd name="connsiteY71" fmla="*/ 401937 h 2003601"/>
                    <a:gd name="connsiteX72" fmla="*/ 759155 w 6953250"/>
                    <a:gd name="connsiteY72" fmla="*/ 272002 h 2003601"/>
                    <a:gd name="connsiteX73" fmla="*/ 866134 w 6953250"/>
                    <a:gd name="connsiteY73" fmla="*/ 93556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110644 w 6953250"/>
                    <a:gd name="connsiteY40" fmla="*/ 0 h 2003601"/>
                    <a:gd name="connsiteX41" fmla="*/ 6123228 w 6953250"/>
                    <a:gd name="connsiteY41" fmla="*/ 62144 h 2003601"/>
                    <a:gd name="connsiteX42" fmla="*/ 6234897 w 6953250"/>
                    <a:gd name="connsiteY42" fmla="*/ 238435 h 2003601"/>
                    <a:gd name="connsiteX43" fmla="*/ 6282165 w 6953250"/>
                    <a:gd name="connsiteY43" fmla="*/ 349719 h 2003601"/>
                    <a:gd name="connsiteX44" fmla="*/ 6360712 w 6953250"/>
                    <a:gd name="connsiteY44" fmla="*/ 538702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04778 w 6953250"/>
                    <a:gd name="connsiteY71" fmla="*/ 401937 h 2003601"/>
                    <a:gd name="connsiteX72" fmla="*/ 759155 w 6953250"/>
                    <a:gd name="connsiteY72" fmla="*/ 272002 h 2003601"/>
                    <a:gd name="connsiteX73" fmla="*/ 866134 w 6953250"/>
                    <a:gd name="connsiteY73" fmla="*/ 93556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110644 w 6953250"/>
                    <a:gd name="connsiteY40" fmla="*/ 0 h 2003601"/>
                    <a:gd name="connsiteX41" fmla="*/ 6123228 w 6953250"/>
                    <a:gd name="connsiteY41" fmla="*/ 62144 h 2003601"/>
                    <a:gd name="connsiteX42" fmla="*/ 6234897 w 6953250"/>
                    <a:gd name="connsiteY42" fmla="*/ 238435 h 2003601"/>
                    <a:gd name="connsiteX43" fmla="*/ 6282165 w 6953250"/>
                    <a:gd name="connsiteY43" fmla="*/ 349719 h 2003601"/>
                    <a:gd name="connsiteX44" fmla="*/ 6353533 w 6953250"/>
                    <a:gd name="connsiteY44" fmla="*/ 552839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04778 w 6953250"/>
                    <a:gd name="connsiteY71" fmla="*/ 401937 h 2003601"/>
                    <a:gd name="connsiteX72" fmla="*/ 759155 w 6953250"/>
                    <a:gd name="connsiteY72" fmla="*/ 272002 h 2003601"/>
                    <a:gd name="connsiteX73" fmla="*/ 866134 w 6953250"/>
                    <a:gd name="connsiteY73" fmla="*/ 93556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16460 h 2003601"/>
                    <a:gd name="connsiteX1" fmla="*/ 547687 w 6953250"/>
                    <a:gd name="connsiteY1" fmla="*/ 98601 h 2003601"/>
                    <a:gd name="connsiteX2" fmla="*/ 290512 w 6953250"/>
                    <a:gd name="connsiteY2" fmla="*/ 212901 h 2003601"/>
                    <a:gd name="connsiteX3" fmla="*/ 114300 w 6953250"/>
                    <a:gd name="connsiteY3" fmla="*/ 331964 h 2003601"/>
                    <a:gd name="connsiteX4" fmla="*/ 76200 w 6953250"/>
                    <a:gd name="connsiteY4" fmla="*/ 379589 h 2003601"/>
                    <a:gd name="connsiteX5" fmla="*/ 33337 w 6953250"/>
                    <a:gd name="connsiteY5" fmla="*/ 446264 h 2003601"/>
                    <a:gd name="connsiteX6" fmla="*/ 23812 w 6953250"/>
                    <a:gd name="connsiteY6" fmla="*/ 460551 h 2003601"/>
                    <a:gd name="connsiteX7" fmla="*/ 9525 w 6953250"/>
                    <a:gd name="connsiteY7" fmla="*/ 498651 h 2003601"/>
                    <a:gd name="connsiteX8" fmla="*/ 0 w 6953250"/>
                    <a:gd name="connsiteY8" fmla="*/ 1165401 h 2003601"/>
                    <a:gd name="connsiteX9" fmla="*/ 38100 w 6953250"/>
                    <a:gd name="connsiteY9" fmla="*/ 1260651 h 2003601"/>
                    <a:gd name="connsiteX10" fmla="*/ 109537 w 6953250"/>
                    <a:gd name="connsiteY10" fmla="*/ 1351139 h 2003601"/>
                    <a:gd name="connsiteX11" fmla="*/ 204787 w 6953250"/>
                    <a:gd name="connsiteY11" fmla="*/ 1441626 h 2003601"/>
                    <a:gd name="connsiteX12" fmla="*/ 376237 w 6953250"/>
                    <a:gd name="connsiteY12" fmla="*/ 1532114 h 2003601"/>
                    <a:gd name="connsiteX13" fmla="*/ 609600 w 6953250"/>
                    <a:gd name="connsiteY13" fmla="*/ 1632126 h 2003601"/>
                    <a:gd name="connsiteX14" fmla="*/ 838200 w 6953250"/>
                    <a:gd name="connsiteY14" fmla="*/ 1703564 h 2003601"/>
                    <a:gd name="connsiteX15" fmla="*/ 1162050 w 6953250"/>
                    <a:gd name="connsiteY15" fmla="*/ 1784526 h 2003601"/>
                    <a:gd name="connsiteX16" fmla="*/ 1581150 w 6953250"/>
                    <a:gd name="connsiteY16" fmla="*/ 1865489 h 2003601"/>
                    <a:gd name="connsiteX17" fmla="*/ 2038350 w 6953250"/>
                    <a:gd name="connsiteY17" fmla="*/ 1927401 h 2003601"/>
                    <a:gd name="connsiteX18" fmla="*/ 2700337 w 6953250"/>
                    <a:gd name="connsiteY18" fmla="*/ 1984551 h 2003601"/>
                    <a:gd name="connsiteX19" fmla="*/ 3371850 w 6953250"/>
                    <a:gd name="connsiteY19" fmla="*/ 2003601 h 2003601"/>
                    <a:gd name="connsiteX20" fmla="*/ 4057650 w 6953250"/>
                    <a:gd name="connsiteY20" fmla="*/ 1989314 h 2003601"/>
                    <a:gd name="connsiteX21" fmla="*/ 4805362 w 6953250"/>
                    <a:gd name="connsiteY21" fmla="*/ 1941689 h 2003601"/>
                    <a:gd name="connsiteX22" fmla="*/ 5467350 w 6953250"/>
                    <a:gd name="connsiteY22" fmla="*/ 1841676 h 2003601"/>
                    <a:gd name="connsiteX23" fmla="*/ 5876925 w 6953250"/>
                    <a:gd name="connsiteY23" fmla="*/ 1760714 h 2003601"/>
                    <a:gd name="connsiteX24" fmla="*/ 6281737 w 6953250"/>
                    <a:gd name="connsiteY24" fmla="*/ 1651176 h 2003601"/>
                    <a:gd name="connsiteX25" fmla="*/ 6562725 w 6953250"/>
                    <a:gd name="connsiteY25" fmla="*/ 1536876 h 2003601"/>
                    <a:gd name="connsiteX26" fmla="*/ 6715125 w 6953250"/>
                    <a:gd name="connsiteY26" fmla="*/ 1460676 h 2003601"/>
                    <a:gd name="connsiteX27" fmla="*/ 6862762 w 6953250"/>
                    <a:gd name="connsiteY27" fmla="*/ 1355901 h 2003601"/>
                    <a:gd name="connsiteX28" fmla="*/ 6905625 w 6953250"/>
                    <a:gd name="connsiteY28" fmla="*/ 1308276 h 2003601"/>
                    <a:gd name="connsiteX29" fmla="*/ 6934200 w 6953250"/>
                    <a:gd name="connsiteY29" fmla="*/ 1274939 h 2003601"/>
                    <a:gd name="connsiteX30" fmla="*/ 6943725 w 6953250"/>
                    <a:gd name="connsiteY30" fmla="*/ 1227314 h 2003601"/>
                    <a:gd name="connsiteX31" fmla="*/ 6953250 w 6953250"/>
                    <a:gd name="connsiteY31" fmla="*/ 1174926 h 2003601"/>
                    <a:gd name="connsiteX32" fmla="*/ 6953250 w 6953250"/>
                    <a:gd name="connsiteY32" fmla="*/ 593901 h 2003601"/>
                    <a:gd name="connsiteX33" fmla="*/ 6934200 w 6953250"/>
                    <a:gd name="connsiteY33" fmla="*/ 465314 h 2003601"/>
                    <a:gd name="connsiteX34" fmla="*/ 6896100 w 6953250"/>
                    <a:gd name="connsiteY34" fmla="*/ 398639 h 2003601"/>
                    <a:gd name="connsiteX35" fmla="*/ 6853237 w 6953250"/>
                    <a:gd name="connsiteY35" fmla="*/ 351014 h 2003601"/>
                    <a:gd name="connsiteX36" fmla="*/ 6738937 w 6953250"/>
                    <a:gd name="connsiteY36" fmla="*/ 260526 h 2003601"/>
                    <a:gd name="connsiteX37" fmla="*/ 6610350 w 6953250"/>
                    <a:gd name="connsiteY37" fmla="*/ 189089 h 2003601"/>
                    <a:gd name="connsiteX38" fmla="*/ 6438900 w 6953250"/>
                    <a:gd name="connsiteY38" fmla="*/ 103364 h 2003601"/>
                    <a:gd name="connsiteX39" fmla="*/ 6262687 w 6953250"/>
                    <a:gd name="connsiteY39" fmla="*/ 41451 h 2003601"/>
                    <a:gd name="connsiteX40" fmla="*/ 6089106 w 6953250"/>
                    <a:gd name="connsiteY40" fmla="*/ 0 h 2003601"/>
                    <a:gd name="connsiteX41" fmla="*/ 6123228 w 6953250"/>
                    <a:gd name="connsiteY41" fmla="*/ 62144 h 2003601"/>
                    <a:gd name="connsiteX42" fmla="*/ 6234897 w 6953250"/>
                    <a:gd name="connsiteY42" fmla="*/ 238435 h 2003601"/>
                    <a:gd name="connsiteX43" fmla="*/ 6282165 w 6953250"/>
                    <a:gd name="connsiteY43" fmla="*/ 349719 h 2003601"/>
                    <a:gd name="connsiteX44" fmla="*/ 6353533 w 6953250"/>
                    <a:gd name="connsiteY44" fmla="*/ 552839 h 2003601"/>
                    <a:gd name="connsiteX45" fmla="*/ 6396037 w 6953250"/>
                    <a:gd name="connsiteY45" fmla="*/ 684389 h 2003601"/>
                    <a:gd name="connsiteX46" fmla="*/ 6577012 w 6953250"/>
                    <a:gd name="connsiteY46" fmla="*/ 770114 h 2003601"/>
                    <a:gd name="connsiteX47" fmla="*/ 6681787 w 6953250"/>
                    <a:gd name="connsiteY47" fmla="*/ 822501 h 2003601"/>
                    <a:gd name="connsiteX48" fmla="*/ 6700837 w 6953250"/>
                    <a:gd name="connsiteY48" fmla="*/ 851076 h 2003601"/>
                    <a:gd name="connsiteX49" fmla="*/ 6700837 w 6953250"/>
                    <a:gd name="connsiteY49" fmla="*/ 874889 h 2003601"/>
                    <a:gd name="connsiteX50" fmla="*/ 6538912 w 6953250"/>
                    <a:gd name="connsiteY50" fmla="*/ 951089 h 2003601"/>
                    <a:gd name="connsiteX51" fmla="*/ 6286500 w 6953250"/>
                    <a:gd name="connsiteY51" fmla="*/ 1060626 h 2003601"/>
                    <a:gd name="connsiteX52" fmla="*/ 5810250 w 6953250"/>
                    <a:gd name="connsiteY52" fmla="*/ 1189214 h 2003601"/>
                    <a:gd name="connsiteX53" fmla="*/ 5310187 w 6953250"/>
                    <a:gd name="connsiteY53" fmla="*/ 1270176 h 2003601"/>
                    <a:gd name="connsiteX54" fmla="*/ 4795837 w 6953250"/>
                    <a:gd name="connsiteY54" fmla="*/ 1336851 h 2003601"/>
                    <a:gd name="connsiteX55" fmla="*/ 4291012 w 6953250"/>
                    <a:gd name="connsiteY55" fmla="*/ 1384476 h 2003601"/>
                    <a:gd name="connsiteX56" fmla="*/ 3562350 w 6953250"/>
                    <a:gd name="connsiteY56" fmla="*/ 1403526 h 2003601"/>
                    <a:gd name="connsiteX57" fmla="*/ 2790825 w 6953250"/>
                    <a:gd name="connsiteY57" fmla="*/ 1384476 h 2003601"/>
                    <a:gd name="connsiteX58" fmla="*/ 2224087 w 6953250"/>
                    <a:gd name="connsiteY58" fmla="*/ 1351139 h 2003601"/>
                    <a:gd name="connsiteX59" fmla="*/ 1762125 w 6953250"/>
                    <a:gd name="connsiteY59" fmla="*/ 1293989 h 2003601"/>
                    <a:gd name="connsiteX60" fmla="*/ 1328737 w 6953250"/>
                    <a:gd name="connsiteY60" fmla="*/ 1213026 h 2003601"/>
                    <a:gd name="connsiteX61" fmla="*/ 928687 w 6953250"/>
                    <a:gd name="connsiteY61" fmla="*/ 1136826 h 2003601"/>
                    <a:gd name="connsiteX62" fmla="*/ 504825 w 6953250"/>
                    <a:gd name="connsiteY62" fmla="*/ 989189 h 2003601"/>
                    <a:gd name="connsiteX63" fmla="*/ 304800 w 6953250"/>
                    <a:gd name="connsiteY63" fmla="*/ 889176 h 2003601"/>
                    <a:gd name="connsiteX64" fmla="*/ 266700 w 6953250"/>
                    <a:gd name="connsiteY64" fmla="*/ 860601 h 2003601"/>
                    <a:gd name="connsiteX65" fmla="*/ 266700 w 6953250"/>
                    <a:gd name="connsiteY65" fmla="*/ 836789 h 2003601"/>
                    <a:gd name="connsiteX66" fmla="*/ 280987 w 6953250"/>
                    <a:gd name="connsiteY66" fmla="*/ 812976 h 2003601"/>
                    <a:gd name="connsiteX67" fmla="*/ 361950 w 6953250"/>
                    <a:gd name="connsiteY67" fmla="*/ 774876 h 2003601"/>
                    <a:gd name="connsiteX68" fmla="*/ 476250 w 6953250"/>
                    <a:gd name="connsiteY68" fmla="*/ 712964 h 2003601"/>
                    <a:gd name="connsiteX69" fmla="*/ 595454 w 6953250"/>
                    <a:gd name="connsiteY69" fmla="*/ 686446 h 2003601"/>
                    <a:gd name="connsiteX70" fmla="*/ 643009 w 6953250"/>
                    <a:gd name="connsiteY70" fmla="*/ 539456 h 2003601"/>
                    <a:gd name="connsiteX71" fmla="*/ 704778 w 6953250"/>
                    <a:gd name="connsiteY71" fmla="*/ 401937 h 2003601"/>
                    <a:gd name="connsiteX72" fmla="*/ 759155 w 6953250"/>
                    <a:gd name="connsiteY72" fmla="*/ 272002 h 2003601"/>
                    <a:gd name="connsiteX73" fmla="*/ 866134 w 6953250"/>
                    <a:gd name="connsiteY73" fmla="*/ 93556 h 2003601"/>
                    <a:gd name="connsiteX74" fmla="*/ 901817 w 6953250"/>
                    <a:gd name="connsiteY74" fmla="*/ 16460 h 2003601"/>
                    <a:gd name="connsiteX0" fmla="*/ 901817 w 6953250"/>
                    <a:gd name="connsiteY0" fmla="*/ 37665 h 2024806"/>
                    <a:gd name="connsiteX1" fmla="*/ 547687 w 6953250"/>
                    <a:gd name="connsiteY1" fmla="*/ 119806 h 2024806"/>
                    <a:gd name="connsiteX2" fmla="*/ 290512 w 6953250"/>
                    <a:gd name="connsiteY2" fmla="*/ 234106 h 2024806"/>
                    <a:gd name="connsiteX3" fmla="*/ 114300 w 6953250"/>
                    <a:gd name="connsiteY3" fmla="*/ 353169 h 2024806"/>
                    <a:gd name="connsiteX4" fmla="*/ 76200 w 6953250"/>
                    <a:gd name="connsiteY4" fmla="*/ 400794 h 2024806"/>
                    <a:gd name="connsiteX5" fmla="*/ 33337 w 6953250"/>
                    <a:gd name="connsiteY5" fmla="*/ 467469 h 2024806"/>
                    <a:gd name="connsiteX6" fmla="*/ 23812 w 6953250"/>
                    <a:gd name="connsiteY6" fmla="*/ 481756 h 2024806"/>
                    <a:gd name="connsiteX7" fmla="*/ 9525 w 6953250"/>
                    <a:gd name="connsiteY7" fmla="*/ 519856 h 2024806"/>
                    <a:gd name="connsiteX8" fmla="*/ 0 w 6953250"/>
                    <a:gd name="connsiteY8" fmla="*/ 1186606 h 2024806"/>
                    <a:gd name="connsiteX9" fmla="*/ 38100 w 6953250"/>
                    <a:gd name="connsiteY9" fmla="*/ 1281856 h 2024806"/>
                    <a:gd name="connsiteX10" fmla="*/ 109537 w 6953250"/>
                    <a:gd name="connsiteY10" fmla="*/ 1372344 h 2024806"/>
                    <a:gd name="connsiteX11" fmla="*/ 204787 w 6953250"/>
                    <a:gd name="connsiteY11" fmla="*/ 1462831 h 2024806"/>
                    <a:gd name="connsiteX12" fmla="*/ 376237 w 6953250"/>
                    <a:gd name="connsiteY12" fmla="*/ 1553319 h 2024806"/>
                    <a:gd name="connsiteX13" fmla="*/ 609600 w 6953250"/>
                    <a:gd name="connsiteY13" fmla="*/ 1653331 h 2024806"/>
                    <a:gd name="connsiteX14" fmla="*/ 838200 w 6953250"/>
                    <a:gd name="connsiteY14" fmla="*/ 1724769 h 2024806"/>
                    <a:gd name="connsiteX15" fmla="*/ 1162050 w 6953250"/>
                    <a:gd name="connsiteY15" fmla="*/ 1805731 h 2024806"/>
                    <a:gd name="connsiteX16" fmla="*/ 1581150 w 6953250"/>
                    <a:gd name="connsiteY16" fmla="*/ 1886694 h 2024806"/>
                    <a:gd name="connsiteX17" fmla="*/ 2038350 w 6953250"/>
                    <a:gd name="connsiteY17" fmla="*/ 1948606 h 2024806"/>
                    <a:gd name="connsiteX18" fmla="*/ 2700337 w 6953250"/>
                    <a:gd name="connsiteY18" fmla="*/ 2005756 h 2024806"/>
                    <a:gd name="connsiteX19" fmla="*/ 3371850 w 6953250"/>
                    <a:gd name="connsiteY19" fmla="*/ 2024806 h 2024806"/>
                    <a:gd name="connsiteX20" fmla="*/ 4057650 w 6953250"/>
                    <a:gd name="connsiteY20" fmla="*/ 2010519 h 2024806"/>
                    <a:gd name="connsiteX21" fmla="*/ 4805362 w 6953250"/>
                    <a:gd name="connsiteY21" fmla="*/ 1962894 h 2024806"/>
                    <a:gd name="connsiteX22" fmla="*/ 5467350 w 6953250"/>
                    <a:gd name="connsiteY22" fmla="*/ 1862881 h 2024806"/>
                    <a:gd name="connsiteX23" fmla="*/ 5876925 w 6953250"/>
                    <a:gd name="connsiteY23" fmla="*/ 1781919 h 2024806"/>
                    <a:gd name="connsiteX24" fmla="*/ 6281737 w 6953250"/>
                    <a:gd name="connsiteY24" fmla="*/ 1672381 h 2024806"/>
                    <a:gd name="connsiteX25" fmla="*/ 6562725 w 6953250"/>
                    <a:gd name="connsiteY25" fmla="*/ 1558081 h 2024806"/>
                    <a:gd name="connsiteX26" fmla="*/ 6715125 w 6953250"/>
                    <a:gd name="connsiteY26" fmla="*/ 1481881 h 2024806"/>
                    <a:gd name="connsiteX27" fmla="*/ 6862762 w 6953250"/>
                    <a:gd name="connsiteY27" fmla="*/ 1377106 h 2024806"/>
                    <a:gd name="connsiteX28" fmla="*/ 6905625 w 6953250"/>
                    <a:gd name="connsiteY28" fmla="*/ 1329481 h 2024806"/>
                    <a:gd name="connsiteX29" fmla="*/ 6934200 w 6953250"/>
                    <a:gd name="connsiteY29" fmla="*/ 1296144 h 2024806"/>
                    <a:gd name="connsiteX30" fmla="*/ 6943725 w 6953250"/>
                    <a:gd name="connsiteY30" fmla="*/ 1248519 h 2024806"/>
                    <a:gd name="connsiteX31" fmla="*/ 6953250 w 6953250"/>
                    <a:gd name="connsiteY31" fmla="*/ 1196131 h 2024806"/>
                    <a:gd name="connsiteX32" fmla="*/ 6953250 w 6953250"/>
                    <a:gd name="connsiteY32" fmla="*/ 615106 h 2024806"/>
                    <a:gd name="connsiteX33" fmla="*/ 6934200 w 6953250"/>
                    <a:gd name="connsiteY33" fmla="*/ 486519 h 2024806"/>
                    <a:gd name="connsiteX34" fmla="*/ 6896100 w 6953250"/>
                    <a:gd name="connsiteY34" fmla="*/ 419844 h 2024806"/>
                    <a:gd name="connsiteX35" fmla="*/ 6853237 w 6953250"/>
                    <a:gd name="connsiteY35" fmla="*/ 372219 h 2024806"/>
                    <a:gd name="connsiteX36" fmla="*/ 6738937 w 6953250"/>
                    <a:gd name="connsiteY36" fmla="*/ 281731 h 2024806"/>
                    <a:gd name="connsiteX37" fmla="*/ 6610350 w 6953250"/>
                    <a:gd name="connsiteY37" fmla="*/ 210294 h 2024806"/>
                    <a:gd name="connsiteX38" fmla="*/ 6438900 w 6953250"/>
                    <a:gd name="connsiteY38" fmla="*/ 124569 h 2024806"/>
                    <a:gd name="connsiteX39" fmla="*/ 6262687 w 6953250"/>
                    <a:gd name="connsiteY39" fmla="*/ 62656 h 2024806"/>
                    <a:gd name="connsiteX40" fmla="*/ 6103465 w 6953250"/>
                    <a:gd name="connsiteY40" fmla="*/ 0 h 2024806"/>
                    <a:gd name="connsiteX41" fmla="*/ 6123228 w 6953250"/>
                    <a:gd name="connsiteY41" fmla="*/ 83349 h 2024806"/>
                    <a:gd name="connsiteX42" fmla="*/ 6234897 w 6953250"/>
                    <a:gd name="connsiteY42" fmla="*/ 259640 h 2024806"/>
                    <a:gd name="connsiteX43" fmla="*/ 6282165 w 6953250"/>
                    <a:gd name="connsiteY43" fmla="*/ 370924 h 2024806"/>
                    <a:gd name="connsiteX44" fmla="*/ 6353533 w 6953250"/>
                    <a:gd name="connsiteY44" fmla="*/ 574044 h 2024806"/>
                    <a:gd name="connsiteX45" fmla="*/ 6396037 w 6953250"/>
                    <a:gd name="connsiteY45" fmla="*/ 705594 h 2024806"/>
                    <a:gd name="connsiteX46" fmla="*/ 6577012 w 6953250"/>
                    <a:gd name="connsiteY46" fmla="*/ 791319 h 2024806"/>
                    <a:gd name="connsiteX47" fmla="*/ 6681787 w 6953250"/>
                    <a:gd name="connsiteY47" fmla="*/ 843706 h 2024806"/>
                    <a:gd name="connsiteX48" fmla="*/ 6700837 w 6953250"/>
                    <a:gd name="connsiteY48" fmla="*/ 872281 h 2024806"/>
                    <a:gd name="connsiteX49" fmla="*/ 6700837 w 6953250"/>
                    <a:gd name="connsiteY49" fmla="*/ 896094 h 2024806"/>
                    <a:gd name="connsiteX50" fmla="*/ 6538912 w 6953250"/>
                    <a:gd name="connsiteY50" fmla="*/ 972294 h 2024806"/>
                    <a:gd name="connsiteX51" fmla="*/ 6286500 w 6953250"/>
                    <a:gd name="connsiteY51" fmla="*/ 1081831 h 2024806"/>
                    <a:gd name="connsiteX52" fmla="*/ 5810250 w 6953250"/>
                    <a:gd name="connsiteY52" fmla="*/ 1210419 h 2024806"/>
                    <a:gd name="connsiteX53" fmla="*/ 5310187 w 6953250"/>
                    <a:gd name="connsiteY53" fmla="*/ 1291381 h 2024806"/>
                    <a:gd name="connsiteX54" fmla="*/ 4795837 w 6953250"/>
                    <a:gd name="connsiteY54" fmla="*/ 1358056 h 2024806"/>
                    <a:gd name="connsiteX55" fmla="*/ 4291012 w 6953250"/>
                    <a:gd name="connsiteY55" fmla="*/ 1405681 h 2024806"/>
                    <a:gd name="connsiteX56" fmla="*/ 3562350 w 6953250"/>
                    <a:gd name="connsiteY56" fmla="*/ 1424731 h 2024806"/>
                    <a:gd name="connsiteX57" fmla="*/ 2790825 w 6953250"/>
                    <a:gd name="connsiteY57" fmla="*/ 1405681 h 2024806"/>
                    <a:gd name="connsiteX58" fmla="*/ 2224087 w 6953250"/>
                    <a:gd name="connsiteY58" fmla="*/ 1372344 h 2024806"/>
                    <a:gd name="connsiteX59" fmla="*/ 1762125 w 6953250"/>
                    <a:gd name="connsiteY59" fmla="*/ 1315194 h 2024806"/>
                    <a:gd name="connsiteX60" fmla="*/ 1328737 w 6953250"/>
                    <a:gd name="connsiteY60" fmla="*/ 1234231 h 2024806"/>
                    <a:gd name="connsiteX61" fmla="*/ 928687 w 6953250"/>
                    <a:gd name="connsiteY61" fmla="*/ 1158031 h 2024806"/>
                    <a:gd name="connsiteX62" fmla="*/ 504825 w 6953250"/>
                    <a:gd name="connsiteY62" fmla="*/ 1010394 h 2024806"/>
                    <a:gd name="connsiteX63" fmla="*/ 304800 w 6953250"/>
                    <a:gd name="connsiteY63" fmla="*/ 910381 h 2024806"/>
                    <a:gd name="connsiteX64" fmla="*/ 266700 w 6953250"/>
                    <a:gd name="connsiteY64" fmla="*/ 881806 h 2024806"/>
                    <a:gd name="connsiteX65" fmla="*/ 266700 w 6953250"/>
                    <a:gd name="connsiteY65" fmla="*/ 857994 h 2024806"/>
                    <a:gd name="connsiteX66" fmla="*/ 280987 w 6953250"/>
                    <a:gd name="connsiteY66" fmla="*/ 834181 h 2024806"/>
                    <a:gd name="connsiteX67" fmla="*/ 361950 w 6953250"/>
                    <a:gd name="connsiteY67" fmla="*/ 796081 h 2024806"/>
                    <a:gd name="connsiteX68" fmla="*/ 476250 w 6953250"/>
                    <a:gd name="connsiteY68" fmla="*/ 734169 h 2024806"/>
                    <a:gd name="connsiteX69" fmla="*/ 595454 w 6953250"/>
                    <a:gd name="connsiteY69" fmla="*/ 707651 h 2024806"/>
                    <a:gd name="connsiteX70" fmla="*/ 643009 w 6953250"/>
                    <a:gd name="connsiteY70" fmla="*/ 560661 h 2024806"/>
                    <a:gd name="connsiteX71" fmla="*/ 704778 w 6953250"/>
                    <a:gd name="connsiteY71" fmla="*/ 423142 h 2024806"/>
                    <a:gd name="connsiteX72" fmla="*/ 759155 w 6953250"/>
                    <a:gd name="connsiteY72" fmla="*/ 293207 h 2024806"/>
                    <a:gd name="connsiteX73" fmla="*/ 866134 w 6953250"/>
                    <a:gd name="connsiteY73" fmla="*/ 114761 h 2024806"/>
                    <a:gd name="connsiteX74" fmla="*/ 901817 w 6953250"/>
                    <a:gd name="connsiteY74" fmla="*/ 37665 h 2024806"/>
                    <a:gd name="connsiteX0" fmla="*/ 901817 w 6953250"/>
                    <a:gd name="connsiteY0" fmla="*/ 37665 h 2024806"/>
                    <a:gd name="connsiteX1" fmla="*/ 547687 w 6953250"/>
                    <a:gd name="connsiteY1" fmla="*/ 119806 h 2024806"/>
                    <a:gd name="connsiteX2" fmla="*/ 290512 w 6953250"/>
                    <a:gd name="connsiteY2" fmla="*/ 234106 h 2024806"/>
                    <a:gd name="connsiteX3" fmla="*/ 114300 w 6953250"/>
                    <a:gd name="connsiteY3" fmla="*/ 353169 h 2024806"/>
                    <a:gd name="connsiteX4" fmla="*/ 76200 w 6953250"/>
                    <a:gd name="connsiteY4" fmla="*/ 400794 h 2024806"/>
                    <a:gd name="connsiteX5" fmla="*/ 33337 w 6953250"/>
                    <a:gd name="connsiteY5" fmla="*/ 467469 h 2024806"/>
                    <a:gd name="connsiteX6" fmla="*/ 23812 w 6953250"/>
                    <a:gd name="connsiteY6" fmla="*/ 481756 h 2024806"/>
                    <a:gd name="connsiteX7" fmla="*/ 9525 w 6953250"/>
                    <a:gd name="connsiteY7" fmla="*/ 519856 h 2024806"/>
                    <a:gd name="connsiteX8" fmla="*/ 0 w 6953250"/>
                    <a:gd name="connsiteY8" fmla="*/ 1186606 h 2024806"/>
                    <a:gd name="connsiteX9" fmla="*/ 38100 w 6953250"/>
                    <a:gd name="connsiteY9" fmla="*/ 1281856 h 2024806"/>
                    <a:gd name="connsiteX10" fmla="*/ 109537 w 6953250"/>
                    <a:gd name="connsiteY10" fmla="*/ 1372344 h 2024806"/>
                    <a:gd name="connsiteX11" fmla="*/ 204787 w 6953250"/>
                    <a:gd name="connsiteY11" fmla="*/ 1462831 h 2024806"/>
                    <a:gd name="connsiteX12" fmla="*/ 376237 w 6953250"/>
                    <a:gd name="connsiteY12" fmla="*/ 1553319 h 2024806"/>
                    <a:gd name="connsiteX13" fmla="*/ 609600 w 6953250"/>
                    <a:gd name="connsiteY13" fmla="*/ 1653331 h 2024806"/>
                    <a:gd name="connsiteX14" fmla="*/ 838200 w 6953250"/>
                    <a:gd name="connsiteY14" fmla="*/ 1724769 h 2024806"/>
                    <a:gd name="connsiteX15" fmla="*/ 1162050 w 6953250"/>
                    <a:gd name="connsiteY15" fmla="*/ 1805731 h 2024806"/>
                    <a:gd name="connsiteX16" fmla="*/ 1581150 w 6953250"/>
                    <a:gd name="connsiteY16" fmla="*/ 1886694 h 2024806"/>
                    <a:gd name="connsiteX17" fmla="*/ 2038350 w 6953250"/>
                    <a:gd name="connsiteY17" fmla="*/ 1948606 h 2024806"/>
                    <a:gd name="connsiteX18" fmla="*/ 2700337 w 6953250"/>
                    <a:gd name="connsiteY18" fmla="*/ 2005756 h 2024806"/>
                    <a:gd name="connsiteX19" fmla="*/ 3371850 w 6953250"/>
                    <a:gd name="connsiteY19" fmla="*/ 2024806 h 2024806"/>
                    <a:gd name="connsiteX20" fmla="*/ 4057650 w 6953250"/>
                    <a:gd name="connsiteY20" fmla="*/ 2010519 h 2024806"/>
                    <a:gd name="connsiteX21" fmla="*/ 4805362 w 6953250"/>
                    <a:gd name="connsiteY21" fmla="*/ 1962894 h 2024806"/>
                    <a:gd name="connsiteX22" fmla="*/ 5467350 w 6953250"/>
                    <a:gd name="connsiteY22" fmla="*/ 1862881 h 2024806"/>
                    <a:gd name="connsiteX23" fmla="*/ 5876925 w 6953250"/>
                    <a:gd name="connsiteY23" fmla="*/ 1781919 h 2024806"/>
                    <a:gd name="connsiteX24" fmla="*/ 6281737 w 6953250"/>
                    <a:gd name="connsiteY24" fmla="*/ 1672381 h 2024806"/>
                    <a:gd name="connsiteX25" fmla="*/ 6562725 w 6953250"/>
                    <a:gd name="connsiteY25" fmla="*/ 1558081 h 2024806"/>
                    <a:gd name="connsiteX26" fmla="*/ 6715125 w 6953250"/>
                    <a:gd name="connsiteY26" fmla="*/ 1481881 h 2024806"/>
                    <a:gd name="connsiteX27" fmla="*/ 6862762 w 6953250"/>
                    <a:gd name="connsiteY27" fmla="*/ 1377106 h 2024806"/>
                    <a:gd name="connsiteX28" fmla="*/ 6905625 w 6953250"/>
                    <a:gd name="connsiteY28" fmla="*/ 1329481 h 2024806"/>
                    <a:gd name="connsiteX29" fmla="*/ 6934200 w 6953250"/>
                    <a:gd name="connsiteY29" fmla="*/ 1296144 h 2024806"/>
                    <a:gd name="connsiteX30" fmla="*/ 6943725 w 6953250"/>
                    <a:gd name="connsiteY30" fmla="*/ 1248519 h 2024806"/>
                    <a:gd name="connsiteX31" fmla="*/ 6953250 w 6953250"/>
                    <a:gd name="connsiteY31" fmla="*/ 1196131 h 2024806"/>
                    <a:gd name="connsiteX32" fmla="*/ 6953250 w 6953250"/>
                    <a:gd name="connsiteY32" fmla="*/ 615106 h 2024806"/>
                    <a:gd name="connsiteX33" fmla="*/ 6934200 w 6953250"/>
                    <a:gd name="connsiteY33" fmla="*/ 486519 h 2024806"/>
                    <a:gd name="connsiteX34" fmla="*/ 6896100 w 6953250"/>
                    <a:gd name="connsiteY34" fmla="*/ 419844 h 2024806"/>
                    <a:gd name="connsiteX35" fmla="*/ 6853237 w 6953250"/>
                    <a:gd name="connsiteY35" fmla="*/ 372219 h 2024806"/>
                    <a:gd name="connsiteX36" fmla="*/ 6738937 w 6953250"/>
                    <a:gd name="connsiteY36" fmla="*/ 281731 h 2024806"/>
                    <a:gd name="connsiteX37" fmla="*/ 6610350 w 6953250"/>
                    <a:gd name="connsiteY37" fmla="*/ 210294 h 2024806"/>
                    <a:gd name="connsiteX38" fmla="*/ 6438900 w 6953250"/>
                    <a:gd name="connsiteY38" fmla="*/ 124569 h 2024806"/>
                    <a:gd name="connsiteX39" fmla="*/ 6262687 w 6953250"/>
                    <a:gd name="connsiteY39" fmla="*/ 62656 h 2024806"/>
                    <a:gd name="connsiteX40" fmla="*/ 6103465 w 6953250"/>
                    <a:gd name="connsiteY40" fmla="*/ 0 h 2024806"/>
                    <a:gd name="connsiteX41" fmla="*/ 6166304 w 6953250"/>
                    <a:gd name="connsiteY41" fmla="*/ 139895 h 2024806"/>
                    <a:gd name="connsiteX42" fmla="*/ 6234897 w 6953250"/>
                    <a:gd name="connsiteY42" fmla="*/ 259640 h 2024806"/>
                    <a:gd name="connsiteX43" fmla="*/ 6282165 w 6953250"/>
                    <a:gd name="connsiteY43" fmla="*/ 370924 h 2024806"/>
                    <a:gd name="connsiteX44" fmla="*/ 6353533 w 6953250"/>
                    <a:gd name="connsiteY44" fmla="*/ 574044 h 2024806"/>
                    <a:gd name="connsiteX45" fmla="*/ 6396037 w 6953250"/>
                    <a:gd name="connsiteY45" fmla="*/ 705594 h 2024806"/>
                    <a:gd name="connsiteX46" fmla="*/ 6577012 w 6953250"/>
                    <a:gd name="connsiteY46" fmla="*/ 791319 h 2024806"/>
                    <a:gd name="connsiteX47" fmla="*/ 6681787 w 6953250"/>
                    <a:gd name="connsiteY47" fmla="*/ 843706 h 2024806"/>
                    <a:gd name="connsiteX48" fmla="*/ 6700837 w 6953250"/>
                    <a:gd name="connsiteY48" fmla="*/ 872281 h 2024806"/>
                    <a:gd name="connsiteX49" fmla="*/ 6700837 w 6953250"/>
                    <a:gd name="connsiteY49" fmla="*/ 896094 h 2024806"/>
                    <a:gd name="connsiteX50" fmla="*/ 6538912 w 6953250"/>
                    <a:gd name="connsiteY50" fmla="*/ 972294 h 2024806"/>
                    <a:gd name="connsiteX51" fmla="*/ 6286500 w 6953250"/>
                    <a:gd name="connsiteY51" fmla="*/ 1081831 h 2024806"/>
                    <a:gd name="connsiteX52" fmla="*/ 5810250 w 6953250"/>
                    <a:gd name="connsiteY52" fmla="*/ 1210419 h 2024806"/>
                    <a:gd name="connsiteX53" fmla="*/ 5310187 w 6953250"/>
                    <a:gd name="connsiteY53" fmla="*/ 1291381 h 2024806"/>
                    <a:gd name="connsiteX54" fmla="*/ 4795837 w 6953250"/>
                    <a:gd name="connsiteY54" fmla="*/ 1358056 h 2024806"/>
                    <a:gd name="connsiteX55" fmla="*/ 4291012 w 6953250"/>
                    <a:gd name="connsiteY55" fmla="*/ 1405681 h 2024806"/>
                    <a:gd name="connsiteX56" fmla="*/ 3562350 w 6953250"/>
                    <a:gd name="connsiteY56" fmla="*/ 1424731 h 2024806"/>
                    <a:gd name="connsiteX57" fmla="*/ 2790825 w 6953250"/>
                    <a:gd name="connsiteY57" fmla="*/ 1405681 h 2024806"/>
                    <a:gd name="connsiteX58" fmla="*/ 2224087 w 6953250"/>
                    <a:gd name="connsiteY58" fmla="*/ 1372344 h 2024806"/>
                    <a:gd name="connsiteX59" fmla="*/ 1762125 w 6953250"/>
                    <a:gd name="connsiteY59" fmla="*/ 1315194 h 2024806"/>
                    <a:gd name="connsiteX60" fmla="*/ 1328737 w 6953250"/>
                    <a:gd name="connsiteY60" fmla="*/ 1234231 h 2024806"/>
                    <a:gd name="connsiteX61" fmla="*/ 928687 w 6953250"/>
                    <a:gd name="connsiteY61" fmla="*/ 1158031 h 2024806"/>
                    <a:gd name="connsiteX62" fmla="*/ 504825 w 6953250"/>
                    <a:gd name="connsiteY62" fmla="*/ 1010394 h 2024806"/>
                    <a:gd name="connsiteX63" fmla="*/ 304800 w 6953250"/>
                    <a:gd name="connsiteY63" fmla="*/ 910381 h 2024806"/>
                    <a:gd name="connsiteX64" fmla="*/ 266700 w 6953250"/>
                    <a:gd name="connsiteY64" fmla="*/ 881806 h 2024806"/>
                    <a:gd name="connsiteX65" fmla="*/ 266700 w 6953250"/>
                    <a:gd name="connsiteY65" fmla="*/ 857994 h 2024806"/>
                    <a:gd name="connsiteX66" fmla="*/ 280987 w 6953250"/>
                    <a:gd name="connsiteY66" fmla="*/ 834181 h 2024806"/>
                    <a:gd name="connsiteX67" fmla="*/ 361950 w 6953250"/>
                    <a:gd name="connsiteY67" fmla="*/ 796081 h 2024806"/>
                    <a:gd name="connsiteX68" fmla="*/ 476250 w 6953250"/>
                    <a:gd name="connsiteY68" fmla="*/ 734169 h 2024806"/>
                    <a:gd name="connsiteX69" fmla="*/ 595454 w 6953250"/>
                    <a:gd name="connsiteY69" fmla="*/ 707651 h 2024806"/>
                    <a:gd name="connsiteX70" fmla="*/ 643009 w 6953250"/>
                    <a:gd name="connsiteY70" fmla="*/ 560661 h 2024806"/>
                    <a:gd name="connsiteX71" fmla="*/ 704778 w 6953250"/>
                    <a:gd name="connsiteY71" fmla="*/ 423142 h 2024806"/>
                    <a:gd name="connsiteX72" fmla="*/ 759155 w 6953250"/>
                    <a:gd name="connsiteY72" fmla="*/ 293207 h 2024806"/>
                    <a:gd name="connsiteX73" fmla="*/ 866134 w 6953250"/>
                    <a:gd name="connsiteY73" fmla="*/ 114761 h 2024806"/>
                    <a:gd name="connsiteX74" fmla="*/ 901817 w 6953250"/>
                    <a:gd name="connsiteY74" fmla="*/ 37665 h 2024806"/>
                    <a:gd name="connsiteX0" fmla="*/ 901817 w 6953250"/>
                    <a:gd name="connsiteY0" fmla="*/ 44733 h 2031874"/>
                    <a:gd name="connsiteX1" fmla="*/ 547687 w 6953250"/>
                    <a:gd name="connsiteY1" fmla="*/ 126874 h 2031874"/>
                    <a:gd name="connsiteX2" fmla="*/ 290512 w 6953250"/>
                    <a:gd name="connsiteY2" fmla="*/ 241174 h 2031874"/>
                    <a:gd name="connsiteX3" fmla="*/ 114300 w 6953250"/>
                    <a:gd name="connsiteY3" fmla="*/ 360237 h 2031874"/>
                    <a:gd name="connsiteX4" fmla="*/ 76200 w 6953250"/>
                    <a:gd name="connsiteY4" fmla="*/ 407862 h 2031874"/>
                    <a:gd name="connsiteX5" fmla="*/ 33337 w 6953250"/>
                    <a:gd name="connsiteY5" fmla="*/ 474537 h 2031874"/>
                    <a:gd name="connsiteX6" fmla="*/ 23812 w 6953250"/>
                    <a:gd name="connsiteY6" fmla="*/ 488824 h 2031874"/>
                    <a:gd name="connsiteX7" fmla="*/ 9525 w 6953250"/>
                    <a:gd name="connsiteY7" fmla="*/ 526924 h 2031874"/>
                    <a:gd name="connsiteX8" fmla="*/ 0 w 6953250"/>
                    <a:gd name="connsiteY8" fmla="*/ 1193674 h 2031874"/>
                    <a:gd name="connsiteX9" fmla="*/ 38100 w 6953250"/>
                    <a:gd name="connsiteY9" fmla="*/ 1288924 h 2031874"/>
                    <a:gd name="connsiteX10" fmla="*/ 109537 w 6953250"/>
                    <a:gd name="connsiteY10" fmla="*/ 1379412 h 2031874"/>
                    <a:gd name="connsiteX11" fmla="*/ 204787 w 6953250"/>
                    <a:gd name="connsiteY11" fmla="*/ 1469899 h 2031874"/>
                    <a:gd name="connsiteX12" fmla="*/ 376237 w 6953250"/>
                    <a:gd name="connsiteY12" fmla="*/ 1560387 h 2031874"/>
                    <a:gd name="connsiteX13" fmla="*/ 609600 w 6953250"/>
                    <a:gd name="connsiteY13" fmla="*/ 1660399 h 2031874"/>
                    <a:gd name="connsiteX14" fmla="*/ 838200 w 6953250"/>
                    <a:gd name="connsiteY14" fmla="*/ 1731837 h 2031874"/>
                    <a:gd name="connsiteX15" fmla="*/ 1162050 w 6953250"/>
                    <a:gd name="connsiteY15" fmla="*/ 1812799 h 2031874"/>
                    <a:gd name="connsiteX16" fmla="*/ 1581150 w 6953250"/>
                    <a:gd name="connsiteY16" fmla="*/ 1893762 h 2031874"/>
                    <a:gd name="connsiteX17" fmla="*/ 2038350 w 6953250"/>
                    <a:gd name="connsiteY17" fmla="*/ 1955674 h 2031874"/>
                    <a:gd name="connsiteX18" fmla="*/ 2700337 w 6953250"/>
                    <a:gd name="connsiteY18" fmla="*/ 2012824 h 2031874"/>
                    <a:gd name="connsiteX19" fmla="*/ 3371850 w 6953250"/>
                    <a:gd name="connsiteY19" fmla="*/ 2031874 h 2031874"/>
                    <a:gd name="connsiteX20" fmla="*/ 4057650 w 6953250"/>
                    <a:gd name="connsiteY20" fmla="*/ 2017587 h 2031874"/>
                    <a:gd name="connsiteX21" fmla="*/ 4805362 w 6953250"/>
                    <a:gd name="connsiteY21" fmla="*/ 1969962 h 2031874"/>
                    <a:gd name="connsiteX22" fmla="*/ 5467350 w 6953250"/>
                    <a:gd name="connsiteY22" fmla="*/ 1869949 h 2031874"/>
                    <a:gd name="connsiteX23" fmla="*/ 5876925 w 6953250"/>
                    <a:gd name="connsiteY23" fmla="*/ 1788987 h 2031874"/>
                    <a:gd name="connsiteX24" fmla="*/ 6281737 w 6953250"/>
                    <a:gd name="connsiteY24" fmla="*/ 1679449 h 2031874"/>
                    <a:gd name="connsiteX25" fmla="*/ 6562725 w 6953250"/>
                    <a:gd name="connsiteY25" fmla="*/ 1565149 h 2031874"/>
                    <a:gd name="connsiteX26" fmla="*/ 6715125 w 6953250"/>
                    <a:gd name="connsiteY26" fmla="*/ 1488949 h 2031874"/>
                    <a:gd name="connsiteX27" fmla="*/ 6862762 w 6953250"/>
                    <a:gd name="connsiteY27" fmla="*/ 1384174 h 2031874"/>
                    <a:gd name="connsiteX28" fmla="*/ 6905625 w 6953250"/>
                    <a:gd name="connsiteY28" fmla="*/ 1336549 h 2031874"/>
                    <a:gd name="connsiteX29" fmla="*/ 6934200 w 6953250"/>
                    <a:gd name="connsiteY29" fmla="*/ 1303212 h 2031874"/>
                    <a:gd name="connsiteX30" fmla="*/ 6943725 w 6953250"/>
                    <a:gd name="connsiteY30" fmla="*/ 1255587 h 2031874"/>
                    <a:gd name="connsiteX31" fmla="*/ 6953250 w 6953250"/>
                    <a:gd name="connsiteY31" fmla="*/ 1203199 h 2031874"/>
                    <a:gd name="connsiteX32" fmla="*/ 6953250 w 6953250"/>
                    <a:gd name="connsiteY32" fmla="*/ 622174 h 2031874"/>
                    <a:gd name="connsiteX33" fmla="*/ 6934200 w 6953250"/>
                    <a:gd name="connsiteY33" fmla="*/ 493587 h 2031874"/>
                    <a:gd name="connsiteX34" fmla="*/ 6896100 w 6953250"/>
                    <a:gd name="connsiteY34" fmla="*/ 426912 h 2031874"/>
                    <a:gd name="connsiteX35" fmla="*/ 6853237 w 6953250"/>
                    <a:gd name="connsiteY35" fmla="*/ 379287 h 2031874"/>
                    <a:gd name="connsiteX36" fmla="*/ 6738937 w 6953250"/>
                    <a:gd name="connsiteY36" fmla="*/ 288799 h 2031874"/>
                    <a:gd name="connsiteX37" fmla="*/ 6610350 w 6953250"/>
                    <a:gd name="connsiteY37" fmla="*/ 217362 h 2031874"/>
                    <a:gd name="connsiteX38" fmla="*/ 6438900 w 6953250"/>
                    <a:gd name="connsiteY38" fmla="*/ 131637 h 2031874"/>
                    <a:gd name="connsiteX39" fmla="*/ 6262687 w 6953250"/>
                    <a:gd name="connsiteY39" fmla="*/ 69724 h 2031874"/>
                    <a:gd name="connsiteX40" fmla="*/ 6089106 w 6953250"/>
                    <a:gd name="connsiteY40" fmla="*/ 0 h 2031874"/>
                    <a:gd name="connsiteX41" fmla="*/ 6166304 w 6953250"/>
                    <a:gd name="connsiteY41" fmla="*/ 146963 h 2031874"/>
                    <a:gd name="connsiteX42" fmla="*/ 6234897 w 6953250"/>
                    <a:gd name="connsiteY42" fmla="*/ 266708 h 2031874"/>
                    <a:gd name="connsiteX43" fmla="*/ 6282165 w 6953250"/>
                    <a:gd name="connsiteY43" fmla="*/ 377992 h 2031874"/>
                    <a:gd name="connsiteX44" fmla="*/ 6353533 w 6953250"/>
                    <a:gd name="connsiteY44" fmla="*/ 581112 h 2031874"/>
                    <a:gd name="connsiteX45" fmla="*/ 6396037 w 6953250"/>
                    <a:gd name="connsiteY45" fmla="*/ 712662 h 2031874"/>
                    <a:gd name="connsiteX46" fmla="*/ 6577012 w 6953250"/>
                    <a:gd name="connsiteY46" fmla="*/ 798387 h 2031874"/>
                    <a:gd name="connsiteX47" fmla="*/ 6681787 w 6953250"/>
                    <a:gd name="connsiteY47" fmla="*/ 850774 h 2031874"/>
                    <a:gd name="connsiteX48" fmla="*/ 6700837 w 6953250"/>
                    <a:gd name="connsiteY48" fmla="*/ 879349 h 2031874"/>
                    <a:gd name="connsiteX49" fmla="*/ 6700837 w 6953250"/>
                    <a:gd name="connsiteY49" fmla="*/ 903162 h 2031874"/>
                    <a:gd name="connsiteX50" fmla="*/ 6538912 w 6953250"/>
                    <a:gd name="connsiteY50" fmla="*/ 979362 h 2031874"/>
                    <a:gd name="connsiteX51" fmla="*/ 6286500 w 6953250"/>
                    <a:gd name="connsiteY51" fmla="*/ 1088899 h 2031874"/>
                    <a:gd name="connsiteX52" fmla="*/ 5810250 w 6953250"/>
                    <a:gd name="connsiteY52" fmla="*/ 1217487 h 2031874"/>
                    <a:gd name="connsiteX53" fmla="*/ 5310187 w 6953250"/>
                    <a:gd name="connsiteY53" fmla="*/ 1298449 h 2031874"/>
                    <a:gd name="connsiteX54" fmla="*/ 4795837 w 6953250"/>
                    <a:gd name="connsiteY54" fmla="*/ 1365124 h 2031874"/>
                    <a:gd name="connsiteX55" fmla="*/ 4291012 w 6953250"/>
                    <a:gd name="connsiteY55" fmla="*/ 1412749 h 2031874"/>
                    <a:gd name="connsiteX56" fmla="*/ 3562350 w 6953250"/>
                    <a:gd name="connsiteY56" fmla="*/ 1431799 h 2031874"/>
                    <a:gd name="connsiteX57" fmla="*/ 2790825 w 6953250"/>
                    <a:gd name="connsiteY57" fmla="*/ 1412749 h 2031874"/>
                    <a:gd name="connsiteX58" fmla="*/ 2224087 w 6953250"/>
                    <a:gd name="connsiteY58" fmla="*/ 1379412 h 2031874"/>
                    <a:gd name="connsiteX59" fmla="*/ 1762125 w 6953250"/>
                    <a:gd name="connsiteY59" fmla="*/ 1322262 h 2031874"/>
                    <a:gd name="connsiteX60" fmla="*/ 1328737 w 6953250"/>
                    <a:gd name="connsiteY60" fmla="*/ 1241299 h 2031874"/>
                    <a:gd name="connsiteX61" fmla="*/ 928687 w 6953250"/>
                    <a:gd name="connsiteY61" fmla="*/ 1165099 h 2031874"/>
                    <a:gd name="connsiteX62" fmla="*/ 504825 w 6953250"/>
                    <a:gd name="connsiteY62" fmla="*/ 1017462 h 2031874"/>
                    <a:gd name="connsiteX63" fmla="*/ 304800 w 6953250"/>
                    <a:gd name="connsiteY63" fmla="*/ 917449 h 2031874"/>
                    <a:gd name="connsiteX64" fmla="*/ 266700 w 6953250"/>
                    <a:gd name="connsiteY64" fmla="*/ 888874 h 2031874"/>
                    <a:gd name="connsiteX65" fmla="*/ 266700 w 6953250"/>
                    <a:gd name="connsiteY65" fmla="*/ 865062 h 2031874"/>
                    <a:gd name="connsiteX66" fmla="*/ 280987 w 6953250"/>
                    <a:gd name="connsiteY66" fmla="*/ 841249 h 2031874"/>
                    <a:gd name="connsiteX67" fmla="*/ 361950 w 6953250"/>
                    <a:gd name="connsiteY67" fmla="*/ 803149 h 2031874"/>
                    <a:gd name="connsiteX68" fmla="*/ 476250 w 6953250"/>
                    <a:gd name="connsiteY68" fmla="*/ 741237 h 2031874"/>
                    <a:gd name="connsiteX69" fmla="*/ 595454 w 6953250"/>
                    <a:gd name="connsiteY69" fmla="*/ 714719 h 2031874"/>
                    <a:gd name="connsiteX70" fmla="*/ 643009 w 6953250"/>
                    <a:gd name="connsiteY70" fmla="*/ 567729 h 2031874"/>
                    <a:gd name="connsiteX71" fmla="*/ 704778 w 6953250"/>
                    <a:gd name="connsiteY71" fmla="*/ 430210 h 2031874"/>
                    <a:gd name="connsiteX72" fmla="*/ 759155 w 6953250"/>
                    <a:gd name="connsiteY72" fmla="*/ 300275 h 2031874"/>
                    <a:gd name="connsiteX73" fmla="*/ 866134 w 6953250"/>
                    <a:gd name="connsiteY73" fmla="*/ 121829 h 2031874"/>
                    <a:gd name="connsiteX74" fmla="*/ 901817 w 6953250"/>
                    <a:gd name="connsiteY74" fmla="*/ 44733 h 2031874"/>
                    <a:gd name="connsiteX0" fmla="*/ 901817 w 6953250"/>
                    <a:gd name="connsiteY0" fmla="*/ 9392 h 1996533"/>
                    <a:gd name="connsiteX1" fmla="*/ 547687 w 6953250"/>
                    <a:gd name="connsiteY1" fmla="*/ 91533 h 1996533"/>
                    <a:gd name="connsiteX2" fmla="*/ 290512 w 6953250"/>
                    <a:gd name="connsiteY2" fmla="*/ 205833 h 1996533"/>
                    <a:gd name="connsiteX3" fmla="*/ 114300 w 6953250"/>
                    <a:gd name="connsiteY3" fmla="*/ 324896 h 1996533"/>
                    <a:gd name="connsiteX4" fmla="*/ 76200 w 6953250"/>
                    <a:gd name="connsiteY4" fmla="*/ 372521 h 1996533"/>
                    <a:gd name="connsiteX5" fmla="*/ 33337 w 6953250"/>
                    <a:gd name="connsiteY5" fmla="*/ 439196 h 1996533"/>
                    <a:gd name="connsiteX6" fmla="*/ 23812 w 6953250"/>
                    <a:gd name="connsiteY6" fmla="*/ 453483 h 1996533"/>
                    <a:gd name="connsiteX7" fmla="*/ 9525 w 6953250"/>
                    <a:gd name="connsiteY7" fmla="*/ 491583 h 1996533"/>
                    <a:gd name="connsiteX8" fmla="*/ 0 w 6953250"/>
                    <a:gd name="connsiteY8" fmla="*/ 1158333 h 1996533"/>
                    <a:gd name="connsiteX9" fmla="*/ 38100 w 6953250"/>
                    <a:gd name="connsiteY9" fmla="*/ 1253583 h 1996533"/>
                    <a:gd name="connsiteX10" fmla="*/ 109537 w 6953250"/>
                    <a:gd name="connsiteY10" fmla="*/ 1344071 h 1996533"/>
                    <a:gd name="connsiteX11" fmla="*/ 204787 w 6953250"/>
                    <a:gd name="connsiteY11" fmla="*/ 1434558 h 1996533"/>
                    <a:gd name="connsiteX12" fmla="*/ 376237 w 6953250"/>
                    <a:gd name="connsiteY12" fmla="*/ 1525046 h 1996533"/>
                    <a:gd name="connsiteX13" fmla="*/ 609600 w 6953250"/>
                    <a:gd name="connsiteY13" fmla="*/ 1625058 h 1996533"/>
                    <a:gd name="connsiteX14" fmla="*/ 838200 w 6953250"/>
                    <a:gd name="connsiteY14" fmla="*/ 1696496 h 1996533"/>
                    <a:gd name="connsiteX15" fmla="*/ 1162050 w 6953250"/>
                    <a:gd name="connsiteY15" fmla="*/ 1777458 h 1996533"/>
                    <a:gd name="connsiteX16" fmla="*/ 1581150 w 6953250"/>
                    <a:gd name="connsiteY16" fmla="*/ 1858421 h 1996533"/>
                    <a:gd name="connsiteX17" fmla="*/ 2038350 w 6953250"/>
                    <a:gd name="connsiteY17" fmla="*/ 1920333 h 1996533"/>
                    <a:gd name="connsiteX18" fmla="*/ 2700337 w 6953250"/>
                    <a:gd name="connsiteY18" fmla="*/ 1977483 h 1996533"/>
                    <a:gd name="connsiteX19" fmla="*/ 3371850 w 6953250"/>
                    <a:gd name="connsiteY19" fmla="*/ 1996533 h 1996533"/>
                    <a:gd name="connsiteX20" fmla="*/ 4057650 w 6953250"/>
                    <a:gd name="connsiteY20" fmla="*/ 1982246 h 1996533"/>
                    <a:gd name="connsiteX21" fmla="*/ 4805362 w 6953250"/>
                    <a:gd name="connsiteY21" fmla="*/ 1934621 h 1996533"/>
                    <a:gd name="connsiteX22" fmla="*/ 5467350 w 6953250"/>
                    <a:gd name="connsiteY22" fmla="*/ 1834608 h 1996533"/>
                    <a:gd name="connsiteX23" fmla="*/ 5876925 w 6953250"/>
                    <a:gd name="connsiteY23" fmla="*/ 1753646 h 1996533"/>
                    <a:gd name="connsiteX24" fmla="*/ 6281737 w 6953250"/>
                    <a:gd name="connsiteY24" fmla="*/ 1644108 h 1996533"/>
                    <a:gd name="connsiteX25" fmla="*/ 6562725 w 6953250"/>
                    <a:gd name="connsiteY25" fmla="*/ 1529808 h 1996533"/>
                    <a:gd name="connsiteX26" fmla="*/ 6715125 w 6953250"/>
                    <a:gd name="connsiteY26" fmla="*/ 1453608 h 1996533"/>
                    <a:gd name="connsiteX27" fmla="*/ 6862762 w 6953250"/>
                    <a:gd name="connsiteY27" fmla="*/ 1348833 h 1996533"/>
                    <a:gd name="connsiteX28" fmla="*/ 6905625 w 6953250"/>
                    <a:gd name="connsiteY28" fmla="*/ 1301208 h 1996533"/>
                    <a:gd name="connsiteX29" fmla="*/ 6934200 w 6953250"/>
                    <a:gd name="connsiteY29" fmla="*/ 1267871 h 1996533"/>
                    <a:gd name="connsiteX30" fmla="*/ 6943725 w 6953250"/>
                    <a:gd name="connsiteY30" fmla="*/ 1220246 h 1996533"/>
                    <a:gd name="connsiteX31" fmla="*/ 6953250 w 6953250"/>
                    <a:gd name="connsiteY31" fmla="*/ 1167858 h 1996533"/>
                    <a:gd name="connsiteX32" fmla="*/ 6953250 w 6953250"/>
                    <a:gd name="connsiteY32" fmla="*/ 586833 h 1996533"/>
                    <a:gd name="connsiteX33" fmla="*/ 6934200 w 6953250"/>
                    <a:gd name="connsiteY33" fmla="*/ 458246 h 1996533"/>
                    <a:gd name="connsiteX34" fmla="*/ 6896100 w 6953250"/>
                    <a:gd name="connsiteY34" fmla="*/ 391571 h 1996533"/>
                    <a:gd name="connsiteX35" fmla="*/ 6853237 w 6953250"/>
                    <a:gd name="connsiteY35" fmla="*/ 343946 h 1996533"/>
                    <a:gd name="connsiteX36" fmla="*/ 6738937 w 6953250"/>
                    <a:gd name="connsiteY36" fmla="*/ 253458 h 1996533"/>
                    <a:gd name="connsiteX37" fmla="*/ 6610350 w 6953250"/>
                    <a:gd name="connsiteY37" fmla="*/ 182021 h 1996533"/>
                    <a:gd name="connsiteX38" fmla="*/ 6438900 w 6953250"/>
                    <a:gd name="connsiteY38" fmla="*/ 96296 h 1996533"/>
                    <a:gd name="connsiteX39" fmla="*/ 6262687 w 6953250"/>
                    <a:gd name="connsiteY39" fmla="*/ 34383 h 1996533"/>
                    <a:gd name="connsiteX40" fmla="*/ 6060389 w 6953250"/>
                    <a:gd name="connsiteY40" fmla="*/ 0 h 1996533"/>
                    <a:gd name="connsiteX41" fmla="*/ 6166304 w 6953250"/>
                    <a:gd name="connsiteY41" fmla="*/ 111622 h 1996533"/>
                    <a:gd name="connsiteX42" fmla="*/ 6234897 w 6953250"/>
                    <a:gd name="connsiteY42" fmla="*/ 231367 h 1996533"/>
                    <a:gd name="connsiteX43" fmla="*/ 6282165 w 6953250"/>
                    <a:gd name="connsiteY43" fmla="*/ 342651 h 1996533"/>
                    <a:gd name="connsiteX44" fmla="*/ 6353533 w 6953250"/>
                    <a:gd name="connsiteY44" fmla="*/ 545771 h 1996533"/>
                    <a:gd name="connsiteX45" fmla="*/ 6396037 w 6953250"/>
                    <a:gd name="connsiteY45" fmla="*/ 677321 h 1996533"/>
                    <a:gd name="connsiteX46" fmla="*/ 6577012 w 6953250"/>
                    <a:gd name="connsiteY46" fmla="*/ 763046 h 1996533"/>
                    <a:gd name="connsiteX47" fmla="*/ 6681787 w 6953250"/>
                    <a:gd name="connsiteY47" fmla="*/ 815433 h 1996533"/>
                    <a:gd name="connsiteX48" fmla="*/ 6700837 w 6953250"/>
                    <a:gd name="connsiteY48" fmla="*/ 844008 h 1996533"/>
                    <a:gd name="connsiteX49" fmla="*/ 6700837 w 6953250"/>
                    <a:gd name="connsiteY49" fmla="*/ 867821 h 1996533"/>
                    <a:gd name="connsiteX50" fmla="*/ 6538912 w 6953250"/>
                    <a:gd name="connsiteY50" fmla="*/ 944021 h 1996533"/>
                    <a:gd name="connsiteX51" fmla="*/ 6286500 w 6953250"/>
                    <a:gd name="connsiteY51" fmla="*/ 1053558 h 1996533"/>
                    <a:gd name="connsiteX52" fmla="*/ 5810250 w 6953250"/>
                    <a:gd name="connsiteY52" fmla="*/ 1182146 h 1996533"/>
                    <a:gd name="connsiteX53" fmla="*/ 5310187 w 6953250"/>
                    <a:gd name="connsiteY53" fmla="*/ 1263108 h 1996533"/>
                    <a:gd name="connsiteX54" fmla="*/ 4795837 w 6953250"/>
                    <a:gd name="connsiteY54" fmla="*/ 1329783 h 1996533"/>
                    <a:gd name="connsiteX55" fmla="*/ 4291012 w 6953250"/>
                    <a:gd name="connsiteY55" fmla="*/ 1377408 h 1996533"/>
                    <a:gd name="connsiteX56" fmla="*/ 3562350 w 6953250"/>
                    <a:gd name="connsiteY56" fmla="*/ 1396458 h 1996533"/>
                    <a:gd name="connsiteX57" fmla="*/ 2790825 w 6953250"/>
                    <a:gd name="connsiteY57" fmla="*/ 1377408 h 1996533"/>
                    <a:gd name="connsiteX58" fmla="*/ 2224087 w 6953250"/>
                    <a:gd name="connsiteY58" fmla="*/ 1344071 h 1996533"/>
                    <a:gd name="connsiteX59" fmla="*/ 1762125 w 6953250"/>
                    <a:gd name="connsiteY59" fmla="*/ 1286921 h 1996533"/>
                    <a:gd name="connsiteX60" fmla="*/ 1328737 w 6953250"/>
                    <a:gd name="connsiteY60" fmla="*/ 1205958 h 1996533"/>
                    <a:gd name="connsiteX61" fmla="*/ 928687 w 6953250"/>
                    <a:gd name="connsiteY61" fmla="*/ 1129758 h 1996533"/>
                    <a:gd name="connsiteX62" fmla="*/ 504825 w 6953250"/>
                    <a:gd name="connsiteY62" fmla="*/ 982121 h 1996533"/>
                    <a:gd name="connsiteX63" fmla="*/ 304800 w 6953250"/>
                    <a:gd name="connsiteY63" fmla="*/ 882108 h 1996533"/>
                    <a:gd name="connsiteX64" fmla="*/ 266700 w 6953250"/>
                    <a:gd name="connsiteY64" fmla="*/ 853533 h 1996533"/>
                    <a:gd name="connsiteX65" fmla="*/ 266700 w 6953250"/>
                    <a:gd name="connsiteY65" fmla="*/ 829721 h 1996533"/>
                    <a:gd name="connsiteX66" fmla="*/ 280987 w 6953250"/>
                    <a:gd name="connsiteY66" fmla="*/ 805908 h 1996533"/>
                    <a:gd name="connsiteX67" fmla="*/ 361950 w 6953250"/>
                    <a:gd name="connsiteY67" fmla="*/ 767808 h 1996533"/>
                    <a:gd name="connsiteX68" fmla="*/ 476250 w 6953250"/>
                    <a:gd name="connsiteY68" fmla="*/ 705896 h 1996533"/>
                    <a:gd name="connsiteX69" fmla="*/ 595454 w 6953250"/>
                    <a:gd name="connsiteY69" fmla="*/ 679378 h 1996533"/>
                    <a:gd name="connsiteX70" fmla="*/ 643009 w 6953250"/>
                    <a:gd name="connsiteY70" fmla="*/ 532388 h 1996533"/>
                    <a:gd name="connsiteX71" fmla="*/ 704778 w 6953250"/>
                    <a:gd name="connsiteY71" fmla="*/ 394869 h 1996533"/>
                    <a:gd name="connsiteX72" fmla="*/ 759155 w 6953250"/>
                    <a:gd name="connsiteY72" fmla="*/ 264934 h 1996533"/>
                    <a:gd name="connsiteX73" fmla="*/ 866134 w 6953250"/>
                    <a:gd name="connsiteY73" fmla="*/ 86488 h 1996533"/>
                    <a:gd name="connsiteX74" fmla="*/ 901817 w 6953250"/>
                    <a:gd name="connsiteY74" fmla="*/ 9392 h 1996533"/>
                    <a:gd name="connsiteX0" fmla="*/ 901817 w 6953250"/>
                    <a:gd name="connsiteY0" fmla="*/ 9392 h 1996533"/>
                    <a:gd name="connsiteX1" fmla="*/ 547687 w 6953250"/>
                    <a:gd name="connsiteY1" fmla="*/ 91533 h 1996533"/>
                    <a:gd name="connsiteX2" fmla="*/ 290512 w 6953250"/>
                    <a:gd name="connsiteY2" fmla="*/ 205833 h 1996533"/>
                    <a:gd name="connsiteX3" fmla="*/ 114300 w 6953250"/>
                    <a:gd name="connsiteY3" fmla="*/ 324896 h 1996533"/>
                    <a:gd name="connsiteX4" fmla="*/ 76200 w 6953250"/>
                    <a:gd name="connsiteY4" fmla="*/ 372521 h 1996533"/>
                    <a:gd name="connsiteX5" fmla="*/ 33337 w 6953250"/>
                    <a:gd name="connsiteY5" fmla="*/ 439196 h 1996533"/>
                    <a:gd name="connsiteX6" fmla="*/ 23812 w 6953250"/>
                    <a:gd name="connsiteY6" fmla="*/ 453483 h 1996533"/>
                    <a:gd name="connsiteX7" fmla="*/ 9525 w 6953250"/>
                    <a:gd name="connsiteY7" fmla="*/ 491583 h 1996533"/>
                    <a:gd name="connsiteX8" fmla="*/ 0 w 6953250"/>
                    <a:gd name="connsiteY8" fmla="*/ 1158333 h 1996533"/>
                    <a:gd name="connsiteX9" fmla="*/ 38100 w 6953250"/>
                    <a:gd name="connsiteY9" fmla="*/ 1253583 h 1996533"/>
                    <a:gd name="connsiteX10" fmla="*/ 109537 w 6953250"/>
                    <a:gd name="connsiteY10" fmla="*/ 1344071 h 1996533"/>
                    <a:gd name="connsiteX11" fmla="*/ 204787 w 6953250"/>
                    <a:gd name="connsiteY11" fmla="*/ 1434558 h 1996533"/>
                    <a:gd name="connsiteX12" fmla="*/ 376237 w 6953250"/>
                    <a:gd name="connsiteY12" fmla="*/ 1525046 h 1996533"/>
                    <a:gd name="connsiteX13" fmla="*/ 609600 w 6953250"/>
                    <a:gd name="connsiteY13" fmla="*/ 1625058 h 1996533"/>
                    <a:gd name="connsiteX14" fmla="*/ 838200 w 6953250"/>
                    <a:gd name="connsiteY14" fmla="*/ 1696496 h 1996533"/>
                    <a:gd name="connsiteX15" fmla="*/ 1162050 w 6953250"/>
                    <a:gd name="connsiteY15" fmla="*/ 1777458 h 1996533"/>
                    <a:gd name="connsiteX16" fmla="*/ 1581150 w 6953250"/>
                    <a:gd name="connsiteY16" fmla="*/ 1858421 h 1996533"/>
                    <a:gd name="connsiteX17" fmla="*/ 2038350 w 6953250"/>
                    <a:gd name="connsiteY17" fmla="*/ 1920333 h 1996533"/>
                    <a:gd name="connsiteX18" fmla="*/ 2700337 w 6953250"/>
                    <a:gd name="connsiteY18" fmla="*/ 1977483 h 1996533"/>
                    <a:gd name="connsiteX19" fmla="*/ 3371850 w 6953250"/>
                    <a:gd name="connsiteY19" fmla="*/ 1996533 h 1996533"/>
                    <a:gd name="connsiteX20" fmla="*/ 4057650 w 6953250"/>
                    <a:gd name="connsiteY20" fmla="*/ 1982246 h 1996533"/>
                    <a:gd name="connsiteX21" fmla="*/ 4805362 w 6953250"/>
                    <a:gd name="connsiteY21" fmla="*/ 1934621 h 1996533"/>
                    <a:gd name="connsiteX22" fmla="*/ 5467350 w 6953250"/>
                    <a:gd name="connsiteY22" fmla="*/ 1834608 h 1996533"/>
                    <a:gd name="connsiteX23" fmla="*/ 5876925 w 6953250"/>
                    <a:gd name="connsiteY23" fmla="*/ 1753646 h 1996533"/>
                    <a:gd name="connsiteX24" fmla="*/ 6281737 w 6953250"/>
                    <a:gd name="connsiteY24" fmla="*/ 1644108 h 1996533"/>
                    <a:gd name="connsiteX25" fmla="*/ 6562725 w 6953250"/>
                    <a:gd name="connsiteY25" fmla="*/ 1529808 h 1996533"/>
                    <a:gd name="connsiteX26" fmla="*/ 6715125 w 6953250"/>
                    <a:gd name="connsiteY26" fmla="*/ 1453608 h 1996533"/>
                    <a:gd name="connsiteX27" fmla="*/ 6862762 w 6953250"/>
                    <a:gd name="connsiteY27" fmla="*/ 1348833 h 1996533"/>
                    <a:gd name="connsiteX28" fmla="*/ 6905625 w 6953250"/>
                    <a:gd name="connsiteY28" fmla="*/ 1301208 h 1996533"/>
                    <a:gd name="connsiteX29" fmla="*/ 6934200 w 6953250"/>
                    <a:gd name="connsiteY29" fmla="*/ 1267871 h 1996533"/>
                    <a:gd name="connsiteX30" fmla="*/ 6943725 w 6953250"/>
                    <a:gd name="connsiteY30" fmla="*/ 1220246 h 1996533"/>
                    <a:gd name="connsiteX31" fmla="*/ 6953250 w 6953250"/>
                    <a:gd name="connsiteY31" fmla="*/ 1167858 h 1996533"/>
                    <a:gd name="connsiteX32" fmla="*/ 6953250 w 6953250"/>
                    <a:gd name="connsiteY32" fmla="*/ 586833 h 1996533"/>
                    <a:gd name="connsiteX33" fmla="*/ 6934200 w 6953250"/>
                    <a:gd name="connsiteY33" fmla="*/ 458246 h 1996533"/>
                    <a:gd name="connsiteX34" fmla="*/ 6896100 w 6953250"/>
                    <a:gd name="connsiteY34" fmla="*/ 391571 h 1996533"/>
                    <a:gd name="connsiteX35" fmla="*/ 6853237 w 6953250"/>
                    <a:gd name="connsiteY35" fmla="*/ 343946 h 1996533"/>
                    <a:gd name="connsiteX36" fmla="*/ 6738937 w 6953250"/>
                    <a:gd name="connsiteY36" fmla="*/ 253458 h 1996533"/>
                    <a:gd name="connsiteX37" fmla="*/ 6610350 w 6953250"/>
                    <a:gd name="connsiteY37" fmla="*/ 182021 h 1996533"/>
                    <a:gd name="connsiteX38" fmla="*/ 6438900 w 6953250"/>
                    <a:gd name="connsiteY38" fmla="*/ 96296 h 1996533"/>
                    <a:gd name="connsiteX39" fmla="*/ 6262687 w 6953250"/>
                    <a:gd name="connsiteY39" fmla="*/ 34383 h 1996533"/>
                    <a:gd name="connsiteX40" fmla="*/ 6096286 w 6953250"/>
                    <a:gd name="connsiteY40" fmla="*/ 0 h 1996533"/>
                    <a:gd name="connsiteX41" fmla="*/ 6166304 w 6953250"/>
                    <a:gd name="connsiteY41" fmla="*/ 111622 h 1996533"/>
                    <a:gd name="connsiteX42" fmla="*/ 6234897 w 6953250"/>
                    <a:gd name="connsiteY42" fmla="*/ 231367 h 1996533"/>
                    <a:gd name="connsiteX43" fmla="*/ 6282165 w 6953250"/>
                    <a:gd name="connsiteY43" fmla="*/ 342651 h 1996533"/>
                    <a:gd name="connsiteX44" fmla="*/ 6353533 w 6953250"/>
                    <a:gd name="connsiteY44" fmla="*/ 545771 h 1996533"/>
                    <a:gd name="connsiteX45" fmla="*/ 6396037 w 6953250"/>
                    <a:gd name="connsiteY45" fmla="*/ 677321 h 1996533"/>
                    <a:gd name="connsiteX46" fmla="*/ 6577012 w 6953250"/>
                    <a:gd name="connsiteY46" fmla="*/ 763046 h 1996533"/>
                    <a:gd name="connsiteX47" fmla="*/ 6681787 w 6953250"/>
                    <a:gd name="connsiteY47" fmla="*/ 815433 h 1996533"/>
                    <a:gd name="connsiteX48" fmla="*/ 6700837 w 6953250"/>
                    <a:gd name="connsiteY48" fmla="*/ 844008 h 1996533"/>
                    <a:gd name="connsiteX49" fmla="*/ 6700837 w 6953250"/>
                    <a:gd name="connsiteY49" fmla="*/ 867821 h 1996533"/>
                    <a:gd name="connsiteX50" fmla="*/ 6538912 w 6953250"/>
                    <a:gd name="connsiteY50" fmla="*/ 944021 h 1996533"/>
                    <a:gd name="connsiteX51" fmla="*/ 6286500 w 6953250"/>
                    <a:gd name="connsiteY51" fmla="*/ 1053558 h 1996533"/>
                    <a:gd name="connsiteX52" fmla="*/ 5810250 w 6953250"/>
                    <a:gd name="connsiteY52" fmla="*/ 1182146 h 1996533"/>
                    <a:gd name="connsiteX53" fmla="*/ 5310187 w 6953250"/>
                    <a:gd name="connsiteY53" fmla="*/ 1263108 h 1996533"/>
                    <a:gd name="connsiteX54" fmla="*/ 4795837 w 6953250"/>
                    <a:gd name="connsiteY54" fmla="*/ 1329783 h 1996533"/>
                    <a:gd name="connsiteX55" fmla="*/ 4291012 w 6953250"/>
                    <a:gd name="connsiteY55" fmla="*/ 1377408 h 1996533"/>
                    <a:gd name="connsiteX56" fmla="*/ 3562350 w 6953250"/>
                    <a:gd name="connsiteY56" fmla="*/ 1396458 h 1996533"/>
                    <a:gd name="connsiteX57" fmla="*/ 2790825 w 6953250"/>
                    <a:gd name="connsiteY57" fmla="*/ 1377408 h 1996533"/>
                    <a:gd name="connsiteX58" fmla="*/ 2224087 w 6953250"/>
                    <a:gd name="connsiteY58" fmla="*/ 1344071 h 1996533"/>
                    <a:gd name="connsiteX59" fmla="*/ 1762125 w 6953250"/>
                    <a:gd name="connsiteY59" fmla="*/ 1286921 h 1996533"/>
                    <a:gd name="connsiteX60" fmla="*/ 1328737 w 6953250"/>
                    <a:gd name="connsiteY60" fmla="*/ 1205958 h 1996533"/>
                    <a:gd name="connsiteX61" fmla="*/ 928687 w 6953250"/>
                    <a:gd name="connsiteY61" fmla="*/ 1129758 h 1996533"/>
                    <a:gd name="connsiteX62" fmla="*/ 504825 w 6953250"/>
                    <a:gd name="connsiteY62" fmla="*/ 982121 h 1996533"/>
                    <a:gd name="connsiteX63" fmla="*/ 304800 w 6953250"/>
                    <a:gd name="connsiteY63" fmla="*/ 882108 h 1996533"/>
                    <a:gd name="connsiteX64" fmla="*/ 266700 w 6953250"/>
                    <a:gd name="connsiteY64" fmla="*/ 853533 h 1996533"/>
                    <a:gd name="connsiteX65" fmla="*/ 266700 w 6953250"/>
                    <a:gd name="connsiteY65" fmla="*/ 829721 h 1996533"/>
                    <a:gd name="connsiteX66" fmla="*/ 280987 w 6953250"/>
                    <a:gd name="connsiteY66" fmla="*/ 805908 h 1996533"/>
                    <a:gd name="connsiteX67" fmla="*/ 361950 w 6953250"/>
                    <a:gd name="connsiteY67" fmla="*/ 767808 h 1996533"/>
                    <a:gd name="connsiteX68" fmla="*/ 476250 w 6953250"/>
                    <a:gd name="connsiteY68" fmla="*/ 705896 h 1996533"/>
                    <a:gd name="connsiteX69" fmla="*/ 595454 w 6953250"/>
                    <a:gd name="connsiteY69" fmla="*/ 679378 h 1996533"/>
                    <a:gd name="connsiteX70" fmla="*/ 643009 w 6953250"/>
                    <a:gd name="connsiteY70" fmla="*/ 532388 h 1996533"/>
                    <a:gd name="connsiteX71" fmla="*/ 704778 w 6953250"/>
                    <a:gd name="connsiteY71" fmla="*/ 394869 h 1996533"/>
                    <a:gd name="connsiteX72" fmla="*/ 759155 w 6953250"/>
                    <a:gd name="connsiteY72" fmla="*/ 264934 h 1996533"/>
                    <a:gd name="connsiteX73" fmla="*/ 866134 w 6953250"/>
                    <a:gd name="connsiteY73" fmla="*/ 86488 h 1996533"/>
                    <a:gd name="connsiteX74" fmla="*/ 901817 w 6953250"/>
                    <a:gd name="connsiteY74" fmla="*/ 9392 h 1996533"/>
                    <a:gd name="connsiteX0" fmla="*/ 901817 w 6953250"/>
                    <a:gd name="connsiteY0" fmla="*/ 58870 h 2046011"/>
                    <a:gd name="connsiteX1" fmla="*/ 547687 w 6953250"/>
                    <a:gd name="connsiteY1" fmla="*/ 141011 h 2046011"/>
                    <a:gd name="connsiteX2" fmla="*/ 290512 w 6953250"/>
                    <a:gd name="connsiteY2" fmla="*/ 255311 h 2046011"/>
                    <a:gd name="connsiteX3" fmla="*/ 114300 w 6953250"/>
                    <a:gd name="connsiteY3" fmla="*/ 374374 h 2046011"/>
                    <a:gd name="connsiteX4" fmla="*/ 76200 w 6953250"/>
                    <a:gd name="connsiteY4" fmla="*/ 421999 h 2046011"/>
                    <a:gd name="connsiteX5" fmla="*/ 33337 w 6953250"/>
                    <a:gd name="connsiteY5" fmla="*/ 488674 h 2046011"/>
                    <a:gd name="connsiteX6" fmla="*/ 23812 w 6953250"/>
                    <a:gd name="connsiteY6" fmla="*/ 502961 h 2046011"/>
                    <a:gd name="connsiteX7" fmla="*/ 9525 w 6953250"/>
                    <a:gd name="connsiteY7" fmla="*/ 541061 h 2046011"/>
                    <a:gd name="connsiteX8" fmla="*/ 0 w 6953250"/>
                    <a:gd name="connsiteY8" fmla="*/ 1207811 h 2046011"/>
                    <a:gd name="connsiteX9" fmla="*/ 38100 w 6953250"/>
                    <a:gd name="connsiteY9" fmla="*/ 1303061 h 2046011"/>
                    <a:gd name="connsiteX10" fmla="*/ 109537 w 6953250"/>
                    <a:gd name="connsiteY10" fmla="*/ 1393549 h 2046011"/>
                    <a:gd name="connsiteX11" fmla="*/ 204787 w 6953250"/>
                    <a:gd name="connsiteY11" fmla="*/ 1484036 h 2046011"/>
                    <a:gd name="connsiteX12" fmla="*/ 376237 w 6953250"/>
                    <a:gd name="connsiteY12" fmla="*/ 1574524 h 2046011"/>
                    <a:gd name="connsiteX13" fmla="*/ 609600 w 6953250"/>
                    <a:gd name="connsiteY13" fmla="*/ 1674536 h 2046011"/>
                    <a:gd name="connsiteX14" fmla="*/ 838200 w 6953250"/>
                    <a:gd name="connsiteY14" fmla="*/ 1745974 h 2046011"/>
                    <a:gd name="connsiteX15" fmla="*/ 1162050 w 6953250"/>
                    <a:gd name="connsiteY15" fmla="*/ 1826936 h 2046011"/>
                    <a:gd name="connsiteX16" fmla="*/ 1581150 w 6953250"/>
                    <a:gd name="connsiteY16" fmla="*/ 1907899 h 2046011"/>
                    <a:gd name="connsiteX17" fmla="*/ 2038350 w 6953250"/>
                    <a:gd name="connsiteY17" fmla="*/ 1969811 h 2046011"/>
                    <a:gd name="connsiteX18" fmla="*/ 2700337 w 6953250"/>
                    <a:gd name="connsiteY18" fmla="*/ 2026961 h 2046011"/>
                    <a:gd name="connsiteX19" fmla="*/ 3371850 w 6953250"/>
                    <a:gd name="connsiteY19" fmla="*/ 2046011 h 2046011"/>
                    <a:gd name="connsiteX20" fmla="*/ 4057650 w 6953250"/>
                    <a:gd name="connsiteY20" fmla="*/ 2031724 h 2046011"/>
                    <a:gd name="connsiteX21" fmla="*/ 4805362 w 6953250"/>
                    <a:gd name="connsiteY21" fmla="*/ 1984099 h 2046011"/>
                    <a:gd name="connsiteX22" fmla="*/ 5467350 w 6953250"/>
                    <a:gd name="connsiteY22" fmla="*/ 1884086 h 2046011"/>
                    <a:gd name="connsiteX23" fmla="*/ 5876925 w 6953250"/>
                    <a:gd name="connsiteY23" fmla="*/ 1803124 h 2046011"/>
                    <a:gd name="connsiteX24" fmla="*/ 6281737 w 6953250"/>
                    <a:gd name="connsiteY24" fmla="*/ 1693586 h 2046011"/>
                    <a:gd name="connsiteX25" fmla="*/ 6562725 w 6953250"/>
                    <a:gd name="connsiteY25" fmla="*/ 1579286 h 2046011"/>
                    <a:gd name="connsiteX26" fmla="*/ 6715125 w 6953250"/>
                    <a:gd name="connsiteY26" fmla="*/ 1503086 h 2046011"/>
                    <a:gd name="connsiteX27" fmla="*/ 6862762 w 6953250"/>
                    <a:gd name="connsiteY27" fmla="*/ 1398311 h 2046011"/>
                    <a:gd name="connsiteX28" fmla="*/ 6905625 w 6953250"/>
                    <a:gd name="connsiteY28" fmla="*/ 1350686 h 2046011"/>
                    <a:gd name="connsiteX29" fmla="*/ 6934200 w 6953250"/>
                    <a:gd name="connsiteY29" fmla="*/ 1317349 h 2046011"/>
                    <a:gd name="connsiteX30" fmla="*/ 6943725 w 6953250"/>
                    <a:gd name="connsiteY30" fmla="*/ 1269724 h 2046011"/>
                    <a:gd name="connsiteX31" fmla="*/ 6953250 w 6953250"/>
                    <a:gd name="connsiteY31" fmla="*/ 1217336 h 2046011"/>
                    <a:gd name="connsiteX32" fmla="*/ 6953250 w 6953250"/>
                    <a:gd name="connsiteY32" fmla="*/ 636311 h 2046011"/>
                    <a:gd name="connsiteX33" fmla="*/ 6934200 w 6953250"/>
                    <a:gd name="connsiteY33" fmla="*/ 507724 h 2046011"/>
                    <a:gd name="connsiteX34" fmla="*/ 6896100 w 6953250"/>
                    <a:gd name="connsiteY34" fmla="*/ 441049 h 2046011"/>
                    <a:gd name="connsiteX35" fmla="*/ 6853237 w 6953250"/>
                    <a:gd name="connsiteY35" fmla="*/ 393424 h 2046011"/>
                    <a:gd name="connsiteX36" fmla="*/ 6738937 w 6953250"/>
                    <a:gd name="connsiteY36" fmla="*/ 302936 h 2046011"/>
                    <a:gd name="connsiteX37" fmla="*/ 6610350 w 6953250"/>
                    <a:gd name="connsiteY37" fmla="*/ 231499 h 2046011"/>
                    <a:gd name="connsiteX38" fmla="*/ 6438900 w 6953250"/>
                    <a:gd name="connsiteY38" fmla="*/ 145774 h 2046011"/>
                    <a:gd name="connsiteX39" fmla="*/ 6262687 w 6953250"/>
                    <a:gd name="connsiteY39" fmla="*/ 83861 h 2046011"/>
                    <a:gd name="connsiteX40" fmla="*/ 6053210 w 6953250"/>
                    <a:gd name="connsiteY40" fmla="*/ 0 h 2046011"/>
                    <a:gd name="connsiteX41" fmla="*/ 6166304 w 6953250"/>
                    <a:gd name="connsiteY41" fmla="*/ 161100 h 2046011"/>
                    <a:gd name="connsiteX42" fmla="*/ 6234897 w 6953250"/>
                    <a:gd name="connsiteY42" fmla="*/ 280845 h 2046011"/>
                    <a:gd name="connsiteX43" fmla="*/ 6282165 w 6953250"/>
                    <a:gd name="connsiteY43" fmla="*/ 392129 h 2046011"/>
                    <a:gd name="connsiteX44" fmla="*/ 6353533 w 6953250"/>
                    <a:gd name="connsiteY44" fmla="*/ 595249 h 2046011"/>
                    <a:gd name="connsiteX45" fmla="*/ 6396037 w 6953250"/>
                    <a:gd name="connsiteY45" fmla="*/ 726799 h 2046011"/>
                    <a:gd name="connsiteX46" fmla="*/ 6577012 w 6953250"/>
                    <a:gd name="connsiteY46" fmla="*/ 812524 h 2046011"/>
                    <a:gd name="connsiteX47" fmla="*/ 6681787 w 6953250"/>
                    <a:gd name="connsiteY47" fmla="*/ 864911 h 2046011"/>
                    <a:gd name="connsiteX48" fmla="*/ 6700837 w 6953250"/>
                    <a:gd name="connsiteY48" fmla="*/ 893486 h 2046011"/>
                    <a:gd name="connsiteX49" fmla="*/ 6700837 w 6953250"/>
                    <a:gd name="connsiteY49" fmla="*/ 917299 h 2046011"/>
                    <a:gd name="connsiteX50" fmla="*/ 6538912 w 6953250"/>
                    <a:gd name="connsiteY50" fmla="*/ 993499 h 2046011"/>
                    <a:gd name="connsiteX51" fmla="*/ 6286500 w 6953250"/>
                    <a:gd name="connsiteY51" fmla="*/ 1103036 h 2046011"/>
                    <a:gd name="connsiteX52" fmla="*/ 5810250 w 6953250"/>
                    <a:gd name="connsiteY52" fmla="*/ 1231624 h 2046011"/>
                    <a:gd name="connsiteX53" fmla="*/ 5310187 w 6953250"/>
                    <a:gd name="connsiteY53" fmla="*/ 1312586 h 2046011"/>
                    <a:gd name="connsiteX54" fmla="*/ 4795837 w 6953250"/>
                    <a:gd name="connsiteY54" fmla="*/ 1379261 h 2046011"/>
                    <a:gd name="connsiteX55" fmla="*/ 4291012 w 6953250"/>
                    <a:gd name="connsiteY55" fmla="*/ 1426886 h 2046011"/>
                    <a:gd name="connsiteX56" fmla="*/ 3562350 w 6953250"/>
                    <a:gd name="connsiteY56" fmla="*/ 1445936 h 2046011"/>
                    <a:gd name="connsiteX57" fmla="*/ 2790825 w 6953250"/>
                    <a:gd name="connsiteY57" fmla="*/ 1426886 h 2046011"/>
                    <a:gd name="connsiteX58" fmla="*/ 2224087 w 6953250"/>
                    <a:gd name="connsiteY58" fmla="*/ 1393549 h 2046011"/>
                    <a:gd name="connsiteX59" fmla="*/ 1762125 w 6953250"/>
                    <a:gd name="connsiteY59" fmla="*/ 1336399 h 2046011"/>
                    <a:gd name="connsiteX60" fmla="*/ 1328737 w 6953250"/>
                    <a:gd name="connsiteY60" fmla="*/ 1255436 h 2046011"/>
                    <a:gd name="connsiteX61" fmla="*/ 928687 w 6953250"/>
                    <a:gd name="connsiteY61" fmla="*/ 1179236 h 2046011"/>
                    <a:gd name="connsiteX62" fmla="*/ 504825 w 6953250"/>
                    <a:gd name="connsiteY62" fmla="*/ 1031599 h 2046011"/>
                    <a:gd name="connsiteX63" fmla="*/ 304800 w 6953250"/>
                    <a:gd name="connsiteY63" fmla="*/ 931586 h 2046011"/>
                    <a:gd name="connsiteX64" fmla="*/ 266700 w 6953250"/>
                    <a:gd name="connsiteY64" fmla="*/ 903011 h 2046011"/>
                    <a:gd name="connsiteX65" fmla="*/ 266700 w 6953250"/>
                    <a:gd name="connsiteY65" fmla="*/ 879199 h 2046011"/>
                    <a:gd name="connsiteX66" fmla="*/ 280987 w 6953250"/>
                    <a:gd name="connsiteY66" fmla="*/ 855386 h 2046011"/>
                    <a:gd name="connsiteX67" fmla="*/ 361950 w 6953250"/>
                    <a:gd name="connsiteY67" fmla="*/ 817286 h 2046011"/>
                    <a:gd name="connsiteX68" fmla="*/ 476250 w 6953250"/>
                    <a:gd name="connsiteY68" fmla="*/ 755374 h 2046011"/>
                    <a:gd name="connsiteX69" fmla="*/ 595454 w 6953250"/>
                    <a:gd name="connsiteY69" fmla="*/ 728856 h 2046011"/>
                    <a:gd name="connsiteX70" fmla="*/ 643009 w 6953250"/>
                    <a:gd name="connsiteY70" fmla="*/ 581866 h 2046011"/>
                    <a:gd name="connsiteX71" fmla="*/ 704778 w 6953250"/>
                    <a:gd name="connsiteY71" fmla="*/ 444347 h 2046011"/>
                    <a:gd name="connsiteX72" fmla="*/ 759155 w 6953250"/>
                    <a:gd name="connsiteY72" fmla="*/ 314412 h 2046011"/>
                    <a:gd name="connsiteX73" fmla="*/ 866134 w 6953250"/>
                    <a:gd name="connsiteY73" fmla="*/ 135966 h 2046011"/>
                    <a:gd name="connsiteX74" fmla="*/ 901817 w 6953250"/>
                    <a:gd name="connsiteY74" fmla="*/ 58870 h 2046011"/>
                    <a:gd name="connsiteX0" fmla="*/ 908996 w 6953250"/>
                    <a:gd name="connsiteY0" fmla="*/ 51801 h 2046011"/>
                    <a:gd name="connsiteX1" fmla="*/ 547687 w 6953250"/>
                    <a:gd name="connsiteY1" fmla="*/ 141011 h 2046011"/>
                    <a:gd name="connsiteX2" fmla="*/ 290512 w 6953250"/>
                    <a:gd name="connsiteY2" fmla="*/ 255311 h 2046011"/>
                    <a:gd name="connsiteX3" fmla="*/ 114300 w 6953250"/>
                    <a:gd name="connsiteY3" fmla="*/ 374374 h 2046011"/>
                    <a:gd name="connsiteX4" fmla="*/ 76200 w 6953250"/>
                    <a:gd name="connsiteY4" fmla="*/ 421999 h 2046011"/>
                    <a:gd name="connsiteX5" fmla="*/ 33337 w 6953250"/>
                    <a:gd name="connsiteY5" fmla="*/ 488674 h 2046011"/>
                    <a:gd name="connsiteX6" fmla="*/ 23812 w 6953250"/>
                    <a:gd name="connsiteY6" fmla="*/ 502961 h 2046011"/>
                    <a:gd name="connsiteX7" fmla="*/ 9525 w 6953250"/>
                    <a:gd name="connsiteY7" fmla="*/ 541061 h 2046011"/>
                    <a:gd name="connsiteX8" fmla="*/ 0 w 6953250"/>
                    <a:gd name="connsiteY8" fmla="*/ 1207811 h 2046011"/>
                    <a:gd name="connsiteX9" fmla="*/ 38100 w 6953250"/>
                    <a:gd name="connsiteY9" fmla="*/ 1303061 h 2046011"/>
                    <a:gd name="connsiteX10" fmla="*/ 109537 w 6953250"/>
                    <a:gd name="connsiteY10" fmla="*/ 1393549 h 2046011"/>
                    <a:gd name="connsiteX11" fmla="*/ 204787 w 6953250"/>
                    <a:gd name="connsiteY11" fmla="*/ 1484036 h 2046011"/>
                    <a:gd name="connsiteX12" fmla="*/ 376237 w 6953250"/>
                    <a:gd name="connsiteY12" fmla="*/ 1574524 h 2046011"/>
                    <a:gd name="connsiteX13" fmla="*/ 609600 w 6953250"/>
                    <a:gd name="connsiteY13" fmla="*/ 1674536 h 2046011"/>
                    <a:gd name="connsiteX14" fmla="*/ 838200 w 6953250"/>
                    <a:gd name="connsiteY14" fmla="*/ 1745974 h 2046011"/>
                    <a:gd name="connsiteX15" fmla="*/ 1162050 w 6953250"/>
                    <a:gd name="connsiteY15" fmla="*/ 1826936 h 2046011"/>
                    <a:gd name="connsiteX16" fmla="*/ 1581150 w 6953250"/>
                    <a:gd name="connsiteY16" fmla="*/ 1907899 h 2046011"/>
                    <a:gd name="connsiteX17" fmla="*/ 2038350 w 6953250"/>
                    <a:gd name="connsiteY17" fmla="*/ 1969811 h 2046011"/>
                    <a:gd name="connsiteX18" fmla="*/ 2700337 w 6953250"/>
                    <a:gd name="connsiteY18" fmla="*/ 2026961 h 2046011"/>
                    <a:gd name="connsiteX19" fmla="*/ 3371850 w 6953250"/>
                    <a:gd name="connsiteY19" fmla="*/ 2046011 h 2046011"/>
                    <a:gd name="connsiteX20" fmla="*/ 4057650 w 6953250"/>
                    <a:gd name="connsiteY20" fmla="*/ 2031724 h 2046011"/>
                    <a:gd name="connsiteX21" fmla="*/ 4805362 w 6953250"/>
                    <a:gd name="connsiteY21" fmla="*/ 1984099 h 2046011"/>
                    <a:gd name="connsiteX22" fmla="*/ 5467350 w 6953250"/>
                    <a:gd name="connsiteY22" fmla="*/ 1884086 h 2046011"/>
                    <a:gd name="connsiteX23" fmla="*/ 5876925 w 6953250"/>
                    <a:gd name="connsiteY23" fmla="*/ 1803124 h 2046011"/>
                    <a:gd name="connsiteX24" fmla="*/ 6281737 w 6953250"/>
                    <a:gd name="connsiteY24" fmla="*/ 1693586 h 2046011"/>
                    <a:gd name="connsiteX25" fmla="*/ 6562725 w 6953250"/>
                    <a:gd name="connsiteY25" fmla="*/ 1579286 h 2046011"/>
                    <a:gd name="connsiteX26" fmla="*/ 6715125 w 6953250"/>
                    <a:gd name="connsiteY26" fmla="*/ 1503086 h 2046011"/>
                    <a:gd name="connsiteX27" fmla="*/ 6862762 w 6953250"/>
                    <a:gd name="connsiteY27" fmla="*/ 1398311 h 2046011"/>
                    <a:gd name="connsiteX28" fmla="*/ 6905625 w 6953250"/>
                    <a:gd name="connsiteY28" fmla="*/ 1350686 h 2046011"/>
                    <a:gd name="connsiteX29" fmla="*/ 6934200 w 6953250"/>
                    <a:gd name="connsiteY29" fmla="*/ 1317349 h 2046011"/>
                    <a:gd name="connsiteX30" fmla="*/ 6943725 w 6953250"/>
                    <a:gd name="connsiteY30" fmla="*/ 1269724 h 2046011"/>
                    <a:gd name="connsiteX31" fmla="*/ 6953250 w 6953250"/>
                    <a:gd name="connsiteY31" fmla="*/ 1217336 h 2046011"/>
                    <a:gd name="connsiteX32" fmla="*/ 6953250 w 6953250"/>
                    <a:gd name="connsiteY32" fmla="*/ 636311 h 2046011"/>
                    <a:gd name="connsiteX33" fmla="*/ 6934200 w 6953250"/>
                    <a:gd name="connsiteY33" fmla="*/ 507724 h 2046011"/>
                    <a:gd name="connsiteX34" fmla="*/ 6896100 w 6953250"/>
                    <a:gd name="connsiteY34" fmla="*/ 441049 h 2046011"/>
                    <a:gd name="connsiteX35" fmla="*/ 6853237 w 6953250"/>
                    <a:gd name="connsiteY35" fmla="*/ 393424 h 2046011"/>
                    <a:gd name="connsiteX36" fmla="*/ 6738937 w 6953250"/>
                    <a:gd name="connsiteY36" fmla="*/ 302936 h 2046011"/>
                    <a:gd name="connsiteX37" fmla="*/ 6610350 w 6953250"/>
                    <a:gd name="connsiteY37" fmla="*/ 231499 h 2046011"/>
                    <a:gd name="connsiteX38" fmla="*/ 6438900 w 6953250"/>
                    <a:gd name="connsiteY38" fmla="*/ 145774 h 2046011"/>
                    <a:gd name="connsiteX39" fmla="*/ 6262687 w 6953250"/>
                    <a:gd name="connsiteY39" fmla="*/ 83861 h 2046011"/>
                    <a:gd name="connsiteX40" fmla="*/ 6053210 w 6953250"/>
                    <a:gd name="connsiteY40" fmla="*/ 0 h 2046011"/>
                    <a:gd name="connsiteX41" fmla="*/ 6166304 w 6953250"/>
                    <a:gd name="connsiteY41" fmla="*/ 161100 h 2046011"/>
                    <a:gd name="connsiteX42" fmla="*/ 6234897 w 6953250"/>
                    <a:gd name="connsiteY42" fmla="*/ 280845 h 2046011"/>
                    <a:gd name="connsiteX43" fmla="*/ 6282165 w 6953250"/>
                    <a:gd name="connsiteY43" fmla="*/ 392129 h 2046011"/>
                    <a:gd name="connsiteX44" fmla="*/ 6353533 w 6953250"/>
                    <a:gd name="connsiteY44" fmla="*/ 595249 h 2046011"/>
                    <a:gd name="connsiteX45" fmla="*/ 6396037 w 6953250"/>
                    <a:gd name="connsiteY45" fmla="*/ 726799 h 2046011"/>
                    <a:gd name="connsiteX46" fmla="*/ 6577012 w 6953250"/>
                    <a:gd name="connsiteY46" fmla="*/ 812524 h 2046011"/>
                    <a:gd name="connsiteX47" fmla="*/ 6681787 w 6953250"/>
                    <a:gd name="connsiteY47" fmla="*/ 864911 h 2046011"/>
                    <a:gd name="connsiteX48" fmla="*/ 6700837 w 6953250"/>
                    <a:gd name="connsiteY48" fmla="*/ 893486 h 2046011"/>
                    <a:gd name="connsiteX49" fmla="*/ 6700837 w 6953250"/>
                    <a:gd name="connsiteY49" fmla="*/ 917299 h 2046011"/>
                    <a:gd name="connsiteX50" fmla="*/ 6538912 w 6953250"/>
                    <a:gd name="connsiteY50" fmla="*/ 993499 h 2046011"/>
                    <a:gd name="connsiteX51" fmla="*/ 6286500 w 6953250"/>
                    <a:gd name="connsiteY51" fmla="*/ 1103036 h 2046011"/>
                    <a:gd name="connsiteX52" fmla="*/ 5810250 w 6953250"/>
                    <a:gd name="connsiteY52" fmla="*/ 1231624 h 2046011"/>
                    <a:gd name="connsiteX53" fmla="*/ 5310187 w 6953250"/>
                    <a:gd name="connsiteY53" fmla="*/ 1312586 h 2046011"/>
                    <a:gd name="connsiteX54" fmla="*/ 4795837 w 6953250"/>
                    <a:gd name="connsiteY54" fmla="*/ 1379261 h 2046011"/>
                    <a:gd name="connsiteX55" fmla="*/ 4291012 w 6953250"/>
                    <a:gd name="connsiteY55" fmla="*/ 1426886 h 2046011"/>
                    <a:gd name="connsiteX56" fmla="*/ 3562350 w 6953250"/>
                    <a:gd name="connsiteY56" fmla="*/ 1445936 h 2046011"/>
                    <a:gd name="connsiteX57" fmla="*/ 2790825 w 6953250"/>
                    <a:gd name="connsiteY57" fmla="*/ 1426886 h 2046011"/>
                    <a:gd name="connsiteX58" fmla="*/ 2224087 w 6953250"/>
                    <a:gd name="connsiteY58" fmla="*/ 1393549 h 2046011"/>
                    <a:gd name="connsiteX59" fmla="*/ 1762125 w 6953250"/>
                    <a:gd name="connsiteY59" fmla="*/ 1336399 h 2046011"/>
                    <a:gd name="connsiteX60" fmla="*/ 1328737 w 6953250"/>
                    <a:gd name="connsiteY60" fmla="*/ 1255436 h 2046011"/>
                    <a:gd name="connsiteX61" fmla="*/ 928687 w 6953250"/>
                    <a:gd name="connsiteY61" fmla="*/ 1179236 h 2046011"/>
                    <a:gd name="connsiteX62" fmla="*/ 504825 w 6953250"/>
                    <a:gd name="connsiteY62" fmla="*/ 1031599 h 2046011"/>
                    <a:gd name="connsiteX63" fmla="*/ 304800 w 6953250"/>
                    <a:gd name="connsiteY63" fmla="*/ 931586 h 2046011"/>
                    <a:gd name="connsiteX64" fmla="*/ 266700 w 6953250"/>
                    <a:gd name="connsiteY64" fmla="*/ 903011 h 2046011"/>
                    <a:gd name="connsiteX65" fmla="*/ 266700 w 6953250"/>
                    <a:gd name="connsiteY65" fmla="*/ 879199 h 2046011"/>
                    <a:gd name="connsiteX66" fmla="*/ 280987 w 6953250"/>
                    <a:gd name="connsiteY66" fmla="*/ 855386 h 2046011"/>
                    <a:gd name="connsiteX67" fmla="*/ 361950 w 6953250"/>
                    <a:gd name="connsiteY67" fmla="*/ 817286 h 2046011"/>
                    <a:gd name="connsiteX68" fmla="*/ 476250 w 6953250"/>
                    <a:gd name="connsiteY68" fmla="*/ 755374 h 2046011"/>
                    <a:gd name="connsiteX69" fmla="*/ 595454 w 6953250"/>
                    <a:gd name="connsiteY69" fmla="*/ 728856 h 2046011"/>
                    <a:gd name="connsiteX70" fmla="*/ 643009 w 6953250"/>
                    <a:gd name="connsiteY70" fmla="*/ 581866 h 2046011"/>
                    <a:gd name="connsiteX71" fmla="*/ 704778 w 6953250"/>
                    <a:gd name="connsiteY71" fmla="*/ 444347 h 2046011"/>
                    <a:gd name="connsiteX72" fmla="*/ 759155 w 6953250"/>
                    <a:gd name="connsiteY72" fmla="*/ 314412 h 2046011"/>
                    <a:gd name="connsiteX73" fmla="*/ 866134 w 6953250"/>
                    <a:gd name="connsiteY73" fmla="*/ 135966 h 2046011"/>
                    <a:gd name="connsiteX74" fmla="*/ 908996 w 6953250"/>
                    <a:gd name="connsiteY74" fmla="*/ 51801 h 2046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6953250" h="2046011">
                      <a:moveTo>
                        <a:pt x="908996" y="51801"/>
                      </a:moveTo>
                      <a:lnTo>
                        <a:pt x="547687" y="141011"/>
                      </a:lnTo>
                      <a:lnTo>
                        <a:pt x="290512" y="255311"/>
                      </a:lnTo>
                      <a:lnTo>
                        <a:pt x="114300" y="374374"/>
                      </a:lnTo>
                      <a:lnTo>
                        <a:pt x="76200" y="421999"/>
                      </a:lnTo>
                      <a:lnTo>
                        <a:pt x="33337" y="488674"/>
                      </a:lnTo>
                      <a:lnTo>
                        <a:pt x="23812" y="502961"/>
                      </a:lnTo>
                      <a:lnTo>
                        <a:pt x="9525" y="541061"/>
                      </a:lnTo>
                      <a:lnTo>
                        <a:pt x="0" y="1207811"/>
                      </a:lnTo>
                      <a:lnTo>
                        <a:pt x="38100" y="1303061"/>
                      </a:lnTo>
                      <a:lnTo>
                        <a:pt x="109537" y="1393549"/>
                      </a:lnTo>
                      <a:lnTo>
                        <a:pt x="204787" y="1484036"/>
                      </a:lnTo>
                      <a:lnTo>
                        <a:pt x="376237" y="1574524"/>
                      </a:lnTo>
                      <a:lnTo>
                        <a:pt x="609600" y="1674536"/>
                      </a:lnTo>
                      <a:lnTo>
                        <a:pt x="838200" y="1745974"/>
                      </a:lnTo>
                      <a:lnTo>
                        <a:pt x="1162050" y="1826936"/>
                      </a:lnTo>
                      <a:lnTo>
                        <a:pt x="1581150" y="1907899"/>
                      </a:lnTo>
                      <a:lnTo>
                        <a:pt x="2038350" y="1969811"/>
                      </a:lnTo>
                      <a:lnTo>
                        <a:pt x="2700337" y="2026961"/>
                      </a:lnTo>
                      <a:lnTo>
                        <a:pt x="3371850" y="2046011"/>
                      </a:lnTo>
                      <a:lnTo>
                        <a:pt x="4057650" y="2031724"/>
                      </a:lnTo>
                      <a:lnTo>
                        <a:pt x="4805362" y="1984099"/>
                      </a:lnTo>
                      <a:lnTo>
                        <a:pt x="5467350" y="1884086"/>
                      </a:lnTo>
                      <a:lnTo>
                        <a:pt x="5876925" y="1803124"/>
                      </a:lnTo>
                      <a:lnTo>
                        <a:pt x="6281737" y="1693586"/>
                      </a:lnTo>
                      <a:lnTo>
                        <a:pt x="6562725" y="1579286"/>
                      </a:lnTo>
                      <a:lnTo>
                        <a:pt x="6715125" y="1503086"/>
                      </a:lnTo>
                      <a:lnTo>
                        <a:pt x="6862762" y="1398311"/>
                      </a:lnTo>
                      <a:lnTo>
                        <a:pt x="6905625" y="1350686"/>
                      </a:lnTo>
                      <a:lnTo>
                        <a:pt x="6934200" y="1317349"/>
                      </a:lnTo>
                      <a:lnTo>
                        <a:pt x="6943725" y="1269724"/>
                      </a:lnTo>
                      <a:lnTo>
                        <a:pt x="6953250" y="1217336"/>
                      </a:lnTo>
                      <a:lnTo>
                        <a:pt x="6953250" y="636311"/>
                      </a:lnTo>
                      <a:lnTo>
                        <a:pt x="6934200" y="507724"/>
                      </a:lnTo>
                      <a:lnTo>
                        <a:pt x="6896100" y="441049"/>
                      </a:lnTo>
                      <a:lnTo>
                        <a:pt x="6853237" y="393424"/>
                      </a:lnTo>
                      <a:lnTo>
                        <a:pt x="6738937" y="302936"/>
                      </a:lnTo>
                      <a:lnTo>
                        <a:pt x="6610350" y="231499"/>
                      </a:lnTo>
                      <a:lnTo>
                        <a:pt x="6438900" y="145774"/>
                      </a:lnTo>
                      <a:lnTo>
                        <a:pt x="6262687" y="83861"/>
                      </a:lnTo>
                      <a:lnTo>
                        <a:pt x="6053210" y="0"/>
                      </a:lnTo>
                      <a:lnTo>
                        <a:pt x="6166304" y="161100"/>
                      </a:lnTo>
                      <a:lnTo>
                        <a:pt x="6234897" y="280845"/>
                      </a:lnTo>
                      <a:lnTo>
                        <a:pt x="6282165" y="392129"/>
                      </a:lnTo>
                      <a:lnTo>
                        <a:pt x="6353533" y="595249"/>
                      </a:lnTo>
                      <a:lnTo>
                        <a:pt x="6396037" y="726799"/>
                      </a:lnTo>
                      <a:lnTo>
                        <a:pt x="6577012" y="812524"/>
                      </a:lnTo>
                      <a:lnTo>
                        <a:pt x="6681787" y="864911"/>
                      </a:lnTo>
                      <a:lnTo>
                        <a:pt x="6700837" y="893486"/>
                      </a:lnTo>
                      <a:lnTo>
                        <a:pt x="6700837" y="917299"/>
                      </a:lnTo>
                      <a:lnTo>
                        <a:pt x="6538912" y="993499"/>
                      </a:lnTo>
                      <a:lnTo>
                        <a:pt x="6286500" y="1103036"/>
                      </a:lnTo>
                      <a:lnTo>
                        <a:pt x="5810250" y="1231624"/>
                      </a:lnTo>
                      <a:lnTo>
                        <a:pt x="5310187" y="1312586"/>
                      </a:lnTo>
                      <a:lnTo>
                        <a:pt x="4795837" y="1379261"/>
                      </a:lnTo>
                      <a:lnTo>
                        <a:pt x="4291012" y="1426886"/>
                      </a:lnTo>
                      <a:lnTo>
                        <a:pt x="3562350" y="1445936"/>
                      </a:lnTo>
                      <a:lnTo>
                        <a:pt x="2790825" y="1426886"/>
                      </a:lnTo>
                      <a:lnTo>
                        <a:pt x="2224087" y="1393549"/>
                      </a:lnTo>
                      <a:lnTo>
                        <a:pt x="1762125" y="1336399"/>
                      </a:lnTo>
                      <a:lnTo>
                        <a:pt x="1328737" y="1255436"/>
                      </a:lnTo>
                      <a:lnTo>
                        <a:pt x="928687" y="1179236"/>
                      </a:lnTo>
                      <a:lnTo>
                        <a:pt x="504825" y="1031599"/>
                      </a:lnTo>
                      <a:lnTo>
                        <a:pt x="304800" y="931586"/>
                      </a:lnTo>
                      <a:lnTo>
                        <a:pt x="266700" y="903011"/>
                      </a:lnTo>
                      <a:lnTo>
                        <a:pt x="266700" y="879199"/>
                      </a:lnTo>
                      <a:lnTo>
                        <a:pt x="280987" y="855386"/>
                      </a:lnTo>
                      <a:lnTo>
                        <a:pt x="361950" y="817286"/>
                      </a:lnTo>
                      <a:lnTo>
                        <a:pt x="476250" y="755374"/>
                      </a:lnTo>
                      <a:lnTo>
                        <a:pt x="595454" y="728856"/>
                      </a:lnTo>
                      <a:lnTo>
                        <a:pt x="643009" y="581866"/>
                      </a:lnTo>
                      <a:lnTo>
                        <a:pt x="704778" y="444347"/>
                      </a:lnTo>
                      <a:cubicBezTo>
                        <a:pt x="715724" y="359701"/>
                        <a:pt x="741030" y="386162"/>
                        <a:pt x="759155" y="314412"/>
                      </a:cubicBezTo>
                      <a:lnTo>
                        <a:pt x="866134" y="135966"/>
                      </a:lnTo>
                      <a:lnTo>
                        <a:pt x="908996" y="51801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  <a:alpha val="6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bevelB w="190500" h="190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230" name="Группа 1"/>
                <p:cNvGrpSpPr>
                  <a:grpSpLocks/>
                </p:cNvGrpSpPr>
                <p:nvPr/>
              </p:nvGrpSpPr>
              <p:grpSpPr bwMode="auto">
                <a:xfrm>
                  <a:off x="683568" y="1612593"/>
                  <a:ext cx="7383801" cy="1698844"/>
                  <a:chOff x="683568" y="1612593"/>
                  <a:chExt cx="7383801" cy="1698844"/>
                </a:xfrm>
              </p:grpSpPr>
              <p:sp>
                <p:nvSpPr>
                  <p:cNvPr id="6" name="Дуга 5"/>
                  <p:cNvSpPr/>
                  <p:nvPr/>
                </p:nvSpPr>
                <p:spPr bwMode="auto">
                  <a:xfrm rot="5400000">
                    <a:off x="2105353" y="254915"/>
                    <a:ext cx="1439301" cy="4283285"/>
                  </a:xfrm>
                  <a:prstGeom prst="arc">
                    <a:avLst>
                      <a:gd name="adj1" fmla="val 4349678"/>
                      <a:gd name="adj2" fmla="val 7055137"/>
                    </a:avLst>
                  </a:prstGeom>
                  <a:ln w="31750" cmpd="dbl">
                    <a:solidFill>
                      <a:srgbClr val="A40000">
                        <a:alpha val="74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" name="Дуга 8"/>
                  <p:cNvSpPr/>
                  <p:nvPr/>
                </p:nvSpPr>
                <p:spPr bwMode="auto">
                  <a:xfrm rot="16374359">
                    <a:off x="5349230" y="297720"/>
                    <a:ext cx="1403050" cy="4032531"/>
                  </a:xfrm>
                  <a:prstGeom prst="arc">
                    <a:avLst>
                      <a:gd name="adj1" fmla="val 3601723"/>
                      <a:gd name="adj2" fmla="val 6448739"/>
                    </a:avLst>
                  </a:prstGeom>
                  <a:ln w="31750" cmpd="dbl">
                    <a:solidFill>
                      <a:srgbClr val="A40000">
                        <a:alpha val="74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" name="Дуга 9"/>
                  <p:cNvSpPr/>
                  <p:nvPr/>
                </p:nvSpPr>
                <p:spPr bwMode="auto">
                  <a:xfrm rot="5400000">
                    <a:off x="3563550" y="-1045399"/>
                    <a:ext cx="1620556" cy="7092020"/>
                  </a:xfrm>
                  <a:prstGeom prst="arc">
                    <a:avLst>
                      <a:gd name="adj1" fmla="val 16596493"/>
                      <a:gd name="adj2" fmla="val 4963707"/>
                    </a:avLst>
                  </a:prstGeom>
                  <a:ln w="31750" cmpd="dbl">
                    <a:solidFill>
                      <a:srgbClr val="A40000">
                        <a:alpha val="74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9221" name="Группа 1"/>
            <p:cNvGrpSpPr>
              <a:grpSpLocks/>
            </p:cNvGrpSpPr>
            <p:nvPr/>
          </p:nvGrpSpPr>
          <p:grpSpPr bwMode="auto">
            <a:xfrm>
              <a:off x="682643" y="2236010"/>
              <a:ext cx="7420090" cy="1696211"/>
              <a:chOff x="682643" y="2236010"/>
              <a:chExt cx="7420090" cy="1696211"/>
            </a:xfrm>
          </p:grpSpPr>
          <p:sp>
            <p:nvSpPr>
              <p:cNvPr id="11" name="Дуга 10"/>
              <p:cNvSpPr/>
              <p:nvPr/>
            </p:nvSpPr>
            <p:spPr bwMode="auto">
              <a:xfrm rot="5400000">
                <a:off x="2105028" y="877332"/>
                <a:ext cx="1439667" cy="4284437"/>
              </a:xfrm>
              <a:prstGeom prst="arc">
                <a:avLst>
                  <a:gd name="adj1" fmla="val 4403138"/>
                  <a:gd name="adj2" fmla="val 5381079"/>
                </a:avLst>
              </a:prstGeom>
              <a:ln w="9525" cmpd="sng">
                <a:solidFill>
                  <a:srgbClr val="A40000">
                    <a:alpha val="7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Дуга 11"/>
              <p:cNvSpPr/>
              <p:nvPr/>
            </p:nvSpPr>
            <p:spPr bwMode="auto">
              <a:xfrm rot="16374359">
                <a:off x="5367148" y="905763"/>
                <a:ext cx="1403406" cy="4067763"/>
              </a:xfrm>
              <a:prstGeom prst="arc">
                <a:avLst>
                  <a:gd name="adj1" fmla="val 5641125"/>
                  <a:gd name="adj2" fmla="val 6359601"/>
                </a:avLst>
              </a:prstGeom>
              <a:ln w="9525" cmpd="sng">
                <a:solidFill>
                  <a:srgbClr val="A40000">
                    <a:alpha val="7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Дуга 12"/>
              <p:cNvSpPr/>
              <p:nvPr/>
            </p:nvSpPr>
            <p:spPr bwMode="auto">
              <a:xfrm rot="5400000">
                <a:off x="3528365" y="-458988"/>
                <a:ext cx="1619626" cy="7163896"/>
              </a:xfrm>
              <a:prstGeom prst="arc">
                <a:avLst>
                  <a:gd name="adj1" fmla="val 16546058"/>
                  <a:gd name="adj2" fmla="val 4966996"/>
                </a:avLst>
              </a:prstGeom>
              <a:ln w="9525" cmpd="sng">
                <a:solidFill>
                  <a:srgbClr val="A40000">
                    <a:alpha val="7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142976" y="285728"/>
            <a:ext cx="68770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Схема численного эксперимента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Описание эксперимента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643998" cy="4929222"/>
          </a:xfrm>
        </p:spPr>
        <p:txBody>
          <a:bodyPr>
            <a:noAutofit/>
          </a:bodyPr>
          <a:lstStyle/>
          <a:p>
            <a:pPr marL="430213" indent="-323850"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Спектральная модель ОЦА промежуточной сложности 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marL="430213" indent="-323850"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by B.J. Hoskins and A.J. Simmons, 1975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830263" lvl="1" indent="-323850"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(спектральное горизонтальное разрешение Т42 ~ 2.81</a:t>
            </a:r>
            <a:r>
              <a:rPr lang="ru-RU" sz="2100" baseline="33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x2.81</a:t>
            </a:r>
            <a:r>
              <a:rPr lang="ru-RU" sz="2100" baseline="33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 по широте и долготе, вертикальное –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32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уровня по высоте)</a:t>
            </a:r>
          </a:p>
          <a:p>
            <a:pPr marL="430213" indent="-323850"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 marL="430213" indent="-323850"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Исходные данные:</a:t>
            </a:r>
          </a:p>
          <a:p>
            <a:pPr marL="862013" lvl="1" indent="-322263"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Модель стандартной атмосферы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CIRA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-86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marL="862013" lvl="1" indent="-322263"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Нагрев +2⁰С на высоте  21 км  в поясе широт  20-30⁰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с.ш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62013" lvl="1" indent="-322263"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100" baseline="330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marL="430213" indent="-323850"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Длительность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каждого эксперимента : 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marL="830263" lvl="1" indent="-323850"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18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модельных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лет, из них</a:t>
            </a:r>
          </a:p>
          <a:p>
            <a:pPr marL="430213" indent="-323850"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           8 лет нагрева + 10 лет без нагрева 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6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556" r="19250" b="50000"/>
          <a:stretch>
            <a:fillRect/>
          </a:stretch>
        </p:blipFill>
        <p:spPr bwMode="auto">
          <a:xfrm>
            <a:off x="4500563" y="4572000"/>
            <a:ext cx="3857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357188" y="4500563"/>
            <a:ext cx="3857625" cy="2214562"/>
            <a:chOff x="2357421" y="1428750"/>
            <a:chExt cx="3857653" cy="2214564"/>
          </a:xfrm>
        </p:grpSpPr>
        <p:pic>
          <p:nvPicPr>
            <p:cNvPr id="2088" name="Picture 2"/>
            <p:cNvPicPr>
              <a:picLocks noChangeAspect="1" noChangeArrowheads="1"/>
            </p:cNvPicPr>
            <p:nvPr/>
          </p:nvPicPr>
          <p:blipFill>
            <a:blip r:embed="rId3"/>
            <a:srcRect l="9892" t="85715" r="19250" b="5357"/>
            <a:stretch>
              <a:fillRect/>
            </a:stretch>
          </p:blipFill>
          <p:spPr bwMode="auto">
            <a:xfrm>
              <a:off x="2428860" y="3286124"/>
              <a:ext cx="378621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9" name="Picture 2"/>
            <p:cNvPicPr>
              <a:picLocks noChangeAspect="1" noChangeArrowheads="1"/>
            </p:cNvPicPr>
            <p:nvPr/>
          </p:nvPicPr>
          <p:blipFill>
            <a:blip r:embed="rId3"/>
            <a:srcRect l="8556" r="19250" b="50000"/>
            <a:stretch>
              <a:fillRect/>
            </a:stretch>
          </p:blipFill>
          <p:spPr bwMode="auto">
            <a:xfrm>
              <a:off x="2357421" y="1428750"/>
              <a:ext cx="3857652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4500563" y="2500313"/>
            <a:ext cx="3857625" cy="2214562"/>
            <a:chOff x="2357422" y="1428750"/>
            <a:chExt cx="3857652" cy="2214564"/>
          </a:xfrm>
        </p:grpSpPr>
        <p:pic>
          <p:nvPicPr>
            <p:cNvPr id="2086" name="Picture 2"/>
            <p:cNvPicPr>
              <a:picLocks noChangeAspect="1" noChangeArrowheads="1"/>
            </p:cNvPicPr>
            <p:nvPr/>
          </p:nvPicPr>
          <p:blipFill>
            <a:blip r:embed="rId4"/>
            <a:srcRect l="9892" t="85715" r="19250" b="5357"/>
            <a:stretch>
              <a:fillRect/>
            </a:stretch>
          </p:blipFill>
          <p:spPr bwMode="auto">
            <a:xfrm>
              <a:off x="2428860" y="3286124"/>
              <a:ext cx="378621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7" name="Picture 2"/>
            <p:cNvPicPr>
              <a:picLocks noChangeAspect="1" noChangeArrowheads="1"/>
            </p:cNvPicPr>
            <p:nvPr/>
          </p:nvPicPr>
          <p:blipFill>
            <a:blip r:embed="rId4"/>
            <a:srcRect l="8556" r="19250" b="50000"/>
            <a:stretch>
              <a:fillRect/>
            </a:stretch>
          </p:blipFill>
          <p:spPr bwMode="auto">
            <a:xfrm>
              <a:off x="2357422" y="1428750"/>
              <a:ext cx="3857652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357188" y="2500313"/>
            <a:ext cx="3857625" cy="2214562"/>
            <a:chOff x="2357422" y="1428750"/>
            <a:chExt cx="3857652" cy="2214564"/>
          </a:xfrm>
        </p:grpSpPr>
        <p:pic>
          <p:nvPicPr>
            <p:cNvPr id="2084" name="Picture 2"/>
            <p:cNvPicPr>
              <a:picLocks noChangeAspect="1" noChangeArrowheads="1"/>
            </p:cNvPicPr>
            <p:nvPr/>
          </p:nvPicPr>
          <p:blipFill>
            <a:blip r:embed="rId5"/>
            <a:srcRect l="8556" t="85715" r="19250" b="5357"/>
            <a:stretch>
              <a:fillRect/>
            </a:stretch>
          </p:blipFill>
          <p:spPr bwMode="auto">
            <a:xfrm>
              <a:off x="2357422" y="3286124"/>
              <a:ext cx="385765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5" name="Picture 2"/>
            <p:cNvPicPr>
              <a:picLocks noChangeAspect="1" noChangeArrowheads="1"/>
            </p:cNvPicPr>
            <p:nvPr/>
          </p:nvPicPr>
          <p:blipFill>
            <a:blip r:embed="rId5"/>
            <a:srcRect l="8556" r="19250" b="50000"/>
            <a:stretch>
              <a:fillRect/>
            </a:stretch>
          </p:blipFill>
          <p:spPr bwMode="auto">
            <a:xfrm>
              <a:off x="2357422" y="1428750"/>
              <a:ext cx="3857652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57188" y="428625"/>
            <a:ext cx="3857625" cy="2214563"/>
            <a:chOff x="2357422" y="1428750"/>
            <a:chExt cx="3857652" cy="2214564"/>
          </a:xfrm>
        </p:grpSpPr>
        <p:pic>
          <p:nvPicPr>
            <p:cNvPr id="2082" name="Picture 2"/>
            <p:cNvPicPr>
              <a:picLocks noChangeAspect="1" noChangeArrowheads="1"/>
            </p:cNvPicPr>
            <p:nvPr/>
          </p:nvPicPr>
          <p:blipFill>
            <a:blip r:embed="rId6"/>
            <a:srcRect l="8556" t="87500" r="19250" b="5356"/>
            <a:stretch>
              <a:fillRect/>
            </a:stretch>
          </p:blipFill>
          <p:spPr bwMode="auto">
            <a:xfrm>
              <a:off x="2357422" y="3357562"/>
              <a:ext cx="385765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3" name="Picture 2"/>
            <p:cNvPicPr>
              <a:picLocks noChangeAspect="1" noChangeArrowheads="1"/>
            </p:cNvPicPr>
            <p:nvPr/>
          </p:nvPicPr>
          <p:blipFill>
            <a:blip r:embed="rId6"/>
            <a:srcRect l="8556" r="19250" b="50000"/>
            <a:stretch>
              <a:fillRect/>
            </a:stretch>
          </p:blipFill>
          <p:spPr bwMode="auto">
            <a:xfrm>
              <a:off x="2357422" y="1428750"/>
              <a:ext cx="3857652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5" name="TextBox 2"/>
          <p:cNvSpPr txBox="1">
            <a:spLocks noChangeArrowheads="1"/>
          </p:cNvSpPr>
          <p:nvPr/>
        </p:nvSpPr>
        <p:spPr bwMode="auto">
          <a:xfrm rot="-5400000">
            <a:off x="-354540" y="1482517"/>
            <a:ext cx="1159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cs typeface="Arial" charset="0"/>
              </a:rPr>
              <a:t>1 - 2  </a:t>
            </a:r>
            <a:r>
              <a:rPr lang="ru-RU" sz="1600" dirty="0">
                <a:cs typeface="Arial" charset="0"/>
              </a:rPr>
              <a:t>годы</a:t>
            </a:r>
          </a:p>
        </p:txBody>
      </p:sp>
      <p:grpSp>
        <p:nvGrpSpPr>
          <p:cNvPr id="6" name="Группа 8"/>
          <p:cNvGrpSpPr>
            <a:grpSpLocks/>
          </p:cNvGrpSpPr>
          <p:nvPr/>
        </p:nvGrpSpPr>
        <p:grpSpPr bwMode="auto">
          <a:xfrm>
            <a:off x="4500563" y="428625"/>
            <a:ext cx="3857625" cy="2214563"/>
            <a:chOff x="2357422" y="1428750"/>
            <a:chExt cx="3857652" cy="2214564"/>
          </a:xfrm>
        </p:grpSpPr>
        <p:pic>
          <p:nvPicPr>
            <p:cNvPr id="2080" name="Picture 2"/>
            <p:cNvPicPr>
              <a:picLocks noChangeAspect="1" noChangeArrowheads="1"/>
            </p:cNvPicPr>
            <p:nvPr/>
          </p:nvPicPr>
          <p:blipFill>
            <a:blip r:embed="rId7"/>
            <a:srcRect l="8556" t="85715" r="19250" b="5357"/>
            <a:stretch>
              <a:fillRect/>
            </a:stretch>
          </p:blipFill>
          <p:spPr bwMode="auto">
            <a:xfrm>
              <a:off x="2357422" y="3286124"/>
              <a:ext cx="385765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1" name="Picture 2"/>
            <p:cNvPicPr>
              <a:picLocks noChangeAspect="1" noChangeArrowheads="1"/>
            </p:cNvPicPr>
            <p:nvPr/>
          </p:nvPicPr>
          <p:blipFill>
            <a:blip r:embed="rId7"/>
            <a:srcRect l="8556" r="19250" b="50000"/>
            <a:stretch>
              <a:fillRect/>
            </a:stretch>
          </p:blipFill>
          <p:spPr bwMode="auto">
            <a:xfrm>
              <a:off x="2357422" y="1428750"/>
              <a:ext cx="3857652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7" name="TextBox 23"/>
          <p:cNvSpPr txBox="1">
            <a:spLocks noChangeArrowheads="1"/>
          </p:cNvSpPr>
          <p:nvPr/>
        </p:nvSpPr>
        <p:spPr bwMode="auto">
          <a:xfrm rot="-5400000">
            <a:off x="-354539" y="3537536"/>
            <a:ext cx="1159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cs typeface="Arial" charset="0"/>
              </a:rPr>
              <a:t>5 - 6  </a:t>
            </a:r>
            <a:r>
              <a:rPr lang="ru-RU" sz="1600" dirty="0">
                <a:cs typeface="Arial" charset="0"/>
              </a:rPr>
              <a:t>годы</a:t>
            </a:r>
          </a:p>
        </p:txBody>
      </p:sp>
      <p:sp>
        <p:nvSpPr>
          <p:cNvPr id="2058" name="TextBox 24"/>
          <p:cNvSpPr txBox="1">
            <a:spLocks noChangeArrowheads="1"/>
          </p:cNvSpPr>
          <p:nvPr/>
        </p:nvSpPr>
        <p:spPr bwMode="auto">
          <a:xfrm rot="-5400000">
            <a:off x="-411448" y="5553661"/>
            <a:ext cx="12737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cs typeface="Arial" charset="0"/>
              </a:rPr>
              <a:t>9 - 10  </a:t>
            </a:r>
            <a:r>
              <a:rPr lang="ru-RU" sz="1600" dirty="0">
                <a:cs typeface="Arial" charset="0"/>
              </a:rPr>
              <a:t>годы</a:t>
            </a:r>
          </a:p>
        </p:txBody>
      </p:sp>
      <p:sp>
        <p:nvSpPr>
          <p:cNvPr id="2059" name="TextBox 25"/>
          <p:cNvSpPr txBox="1">
            <a:spLocks noChangeArrowheads="1"/>
          </p:cNvSpPr>
          <p:nvPr/>
        </p:nvSpPr>
        <p:spPr bwMode="auto">
          <a:xfrm rot="-5400000">
            <a:off x="3766609" y="1465055"/>
            <a:ext cx="1159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cs typeface="Arial" charset="0"/>
              </a:rPr>
              <a:t>3 - 4  </a:t>
            </a:r>
            <a:r>
              <a:rPr lang="ru-RU" sz="1600" dirty="0">
                <a:cs typeface="Arial" charset="0"/>
              </a:rPr>
              <a:t>годы</a:t>
            </a:r>
          </a:p>
        </p:txBody>
      </p:sp>
      <p:sp>
        <p:nvSpPr>
          <p:cNvPr id="2060" name="TextBox 26"/>
          <p:cNvSpPr txBox="1">
            <a:spLocks noChangeArrowheads="1"/>
          </p:cNvSpPr>
          <p:nvPr/>
        </p:nvSpPr>
        <p:spPr bwMode="auto">
          <a:xfrm rot="-5400000">
            <a:off x="3788835" y="3481974"/>
            <a:ext cx="1159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cs typeface="Arial" charset="0"/>
              </a:rPr>
              <a:t>7 - 8  </a:t>
            </a:r>
            <a:r>
              <a:rPr lang="ru-RU" sz="1600" dirty="0">
                <a:cs typeface="Arial" charset="0"/>
              </a:rPr>
              <a:t>годы</a:t>
            </a:r>
          </a:p>
        </p:txBody>
      </p:sp>
      <p:sp>
        <p:nvSpPr>
          <p:cNvPr id="2061" name="TextBox 27"/>
          <p:cNvSpPr txBox="1">
            <a:spLocks noChangeArrowheads="1"/>
          </p:cNvSpPr>
          <p:nvPr/>
        </p:nvSpPr>
        <p:spPr bwMode="auto">
          <a:xfrm rot="-5400000">
            <a:off x="3731826" y="5537186"/>
            <a:ext cx="12737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cs typeface="Arial" charset="0"/>
              </a:rPr>
              <a:t>1 - 10  </a:t>
            </a:r>
            <a:r>
              <a:rPr lang="ru-RU" sz="1600" dirty="0">
                <a:cs typeface="Arial" charset="0"/>
              </a:rPr>
              <a:t>годы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2875" y="71438"/>
            <a:ext cx="8786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Поля температур у поверхности Земли</a:t>
            </a:r>
          </a:p>
        </p:txBody>
      </p:sp>
      <p:pic>
        <p:nvPicPr>
          <p:cNvPr id="2063" name="Picture 3"/>
          <p:cNvPicPr>
            <a:picLocks noChangeAspect="1" noChangeArrowheads="1"/>
          </p:cNvPicPr>
          <p:nvPr/>
        </p:nvPicPr>
        <p:blipFill>
          <a:blip r:embed="rId2"/>
          <a:srcRect l="79411" r="7219"/>
          <a:stretch>
            <a:fillRect/>
          </a:stretch>
        </p:blipFill>
        <p:spPr bwMode="auto">
          <a:xfrm>
            <a:off x="8358188" y="1000125"/>
            <a:ext cx="7143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Овал 29"/>
          <p:cNvSpPr/>
          <p:nvPr/>
        </p:nvSpPr>
        <p:spPr>
          <a:xfrm>
            <a:off x="5872163" y="2786063"/>
            <a:ext cx="9144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65" name="TextBox 30"/>
          <p:cNvSpPr txBox="1">
            <a:spLocks noChangeArrowheads="1"/>
          </p:cNvSpPr>
          <p:nvPr/>
        </p:nvSpPr>
        <p:spPr bwMode="auto">
          <a:xfrm>
            <a:off x="571500" y="2428875"/>
            <a:ext cx="3429000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cs typeface="Arial" charset="0"/>
              </a:rPr>
              <a:t>    30        80       130       180    -130        -80       -30</a:t>
            </a:r>
          </a:p>
        </p:txBody>
      </p:sp>
      <p:sp>
        <p:nvSpPr>
          <p:cNvPr id="2066" name="TextBox 33"/>
          <p:cNvSpPr txBox="1">
            <a:spLocks noChangeArrowheads="1"/>
          </p:cNvSpPr>
          <p:nvPr/>
        </p:nvSpPr>
        <p:spPr bwMode="auto">
          <a:xfrm>
            <a:off x="571500" y="4500563"/>
            <a:ext cx="34290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cs typeface="Arial" charset="0"/>
              </a:rPr>
              <a:t>    30        80       130       180    -130        -80       -30</a:t>
            </a:r>
          </a:p>
        </p:txBody>
      </p:sp>
      <p:sp>
        <p:nvSpPr>
          <p:cNvPr id="2067" name="TextBox 34"/>
          <p:cNvSpPr txBox="1">
            <a:spLocks noChangeArrowheads="1"/>
          </p:cNvSpPr>
          <p:nvPr/>
        </p:nvSpPr>
        <p:spPr bwMode="auto">
          <a:xfrm>
            <a:off x="571500" y="6572250"/>
            <a:ext cx="3429000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cs typeface="Arial" charset="0"/>
              </a:rPr>
              <a:t>    30        80       130       180    -130        -80       -30</a:t>
            </a:r>
          </a:p>
        </p:txBody>
      </p:sp>
      <p:sp>
        <p:nvSpPr>
          <p:cNvPr id="2068" name="TextBox 35"/>
          <p:cNvSpPr txBox="1">
            <a:spLocks noChangeArrowheads="1"/>
          </p:cNvSpPr>
          <p:nvPr/>
        </p:nvSpPr>
        <p:spPr bwMode="auto">
          <a:xfrm>
            <a:off x="4714875" y="2428875"/>
            <a:ext cx="3429000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cs typeface="Arial" charset="0"/>
              </a:rPr>
              <a:t>    30        80       130       180    -130        -80       -30</a:t>
            </a:r>
          </a:p>
        </p:txBody>
      </p:sp>
      <p:sp>
        <p:nvSpPr>
          <p:cNvPr id="2069" name="TextBox 36"/>
          <p:cNvSpPr txBox="1">
            <a:spLocks noChangeArrowheads="1"/>
          </p:cNvSpPr>
          <p:nvPr/>
        </p:nvSpPr>
        <p:spPr bwMode="auto">
          <a:xfrm>
            <a:off x="4714875" y="4500563"/>
            <a:ext cx="34290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cs typeface="Arial" charset="0"/>
              </a:rPr>
              <a:t>    30        80       130       180    -130        -80       -30</a:t>
            </a:r>
          </a:p>
        </p:txBody>
      </p:sp>
      <p:sp>
        <p:nvSpPr>
          <p:cNvPr id="2070" name="TextBox 37"/>
          <p:cNvSpPr txBox="1">
            <a:spLocks noChangeArrowheads="1"/>
          </p:cNvSpPr>
          <p:nvPr/>
        </p:nvSpPr>
        <p:spPr bwMode="auto">
          <a:xfrm>
            <a:off x="4714875" y="6596063"/>
            <a:ext cx="34290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cs typeface="Arial" charset="0"/>
              </a:rPr>
              <a:t>    30        80       130       180    -130        -80       -30</a:t>
            </a:r>
          </a:p>
        </p:txBody>
      </p:sp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5" y="2786063"/>
            <a:ext cx="35004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714356"/>
            <a:ext cx="3447301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Овал 41"/>
          <p:cNvSpPr/>
          <p:nvPr/>
        </p:nvSpPr>
        <p:spPr>
          <a:xfrm>
            <a:off x="5786438" y="2786063"/>
            <a:ext cx="9144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74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6313" y="714375"/>
            <a:ext cx="3448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" y="2786063"/>
            <a:ext cx="3429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38" y="4857750"/>
            <a:ext cx="3448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Овал 61"/>
          <p:cNvSpPr/>
          <p:nvPr/>
        </p:nvSpPr>
        <p:spPr>
          <a:xfrm>
            <a:off x="1800212" y="4857750"/>
            <a:ext cx="9144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78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14875" y="4786313"/>
            <a:ext cx="35004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Овал 39"/>
          <p:cNvSpPr/>
          <p:nvPr/>
        </p:nvSpPr>
        <p:spPr>
          <a:xfrm>
            <a:off x="5857884" y="4857750"/>
            <a:ext cx="9144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714876" y="4786322"/>
            <a:ext cx="3500462" cy="1785950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676275"/>
            <a:ext cx="74009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25" y="71438"/>
            <a:ext cx="71294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Таяние льдов  Ледовитого океана</a:t>
            </a:r>
          </a:p>
        </p:txBody>
      </p:sp>
      <p:sp>
        <p:nvSpPr>
          <p:cNvPr id="4" name="Овал 3"/>
          <p:cNvSpPr/>
          <p:nvPr/>
        </p:nvSpPr>
        <p:spPr>
          <a:xfrm rot="20066850">
            <a:off x="2682875" y="708025"/>
            <a:ext cx="1993900" cy="247967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3036094" y="1964531"/>
            <a:ext cx="1500188" cy="714375"/>
          </a:xfrm>
          <a:prstGeom prst="straightConnector1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А-Т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96" y="867782"/>
            <a:ext cx="8099970" cy="5775928"/>
          </a:xfrm>
          <a:prstGeom prst="rect">
            <a:avLst/>
          </a:prstGeom>
        </p:spPr>
      </p:pic>
      <p:grpSp>
        <p:nvGrpSpPr>
          <p:cNvPr id="2" name="Группа 10"/>
          <p:cNvGrpSpPr/>
          <p:nvPr/>
        </p:nvGrpSpPr>
        <p:grpSpPr>
          <a:xfrm>
            <a:off x="2285984" y="3643314"/>
            <a:ext cx="1133484" cy="71438"/>
            <a:chOff x="2643174" y="785794"/>
            <a:chExt cx="1133484" cy="7143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643174" y="785794"/>
              <a:ext cx="142876" cy="7143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786050" y="785794"/>
              <a:ext cx="990608" cy="7143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1"/>
          <p:cNvGrpSpPr/>
          <p:nvPr/>
        </p:nvGrpSpPr>
        <p:grpSpPr>
          <a:xfrm>
            <a:off x="2714612" y="3286124"/>
            <a:ext cx="1133484" cy="71438"/>
            <a:chOff x="2643174" y="785794"/>
            <a:chExt cx="1133484" cy="7143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643174" y="785794"/>
              <a:ext cx="142876" cy="7143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786050" y="785794"/>
              <a:ext cx="990608" cy="7143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3500430" y="2857496"/>
            <a:ext cx="1133484" cy="71438"/>
            <a:chOff x="2643174" y="785794"/>
            <a:chExt cx="1133484" cy="7143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643174" y="785794"/>
              <a:ext cx="142876" cy="7143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86050" y="785794"/>
              <a:ext cx="990608" cy="7143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7"/>
          <p:cNvGrpSpPr/>
          <p:nvPr/>
        </p:nvGrpSpPr>
        <p:grpSpPr>
          <a:xfrm>
            <a:off x="4286248" y="2428868"/>
            <a:ext cx="1133484" cy="71438"/>
            <a:chOff x="2643174" y="785794"/>
            <a:chExt cx="1133484" cy="7143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643174" y="785794"/>
              <a:ext cx="142876" cy="7143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786050" y="785794"/>
              <a:ext cx="990608" cy="7143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20"/>
          <p:cNvGrpSpPr/>
          <p:nvPr/>
        </p:nvGrpSpPr>
        <p:grpSpPr>
          <a:xfrm>
            <a:off x="5286380" y="2000240"/>
            <a:ext cx="1133484" cy="71438"/>
            <a:chOff x="2643174" y="785794"/>
            <a:chExt cx="1133484" cy="7143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643174" y="785794"/>
              <a:ext cx="142876" cy="7143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786050" y="785794"/>
              <a:ext cx="990608" cy="7143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21681" y="3320149"/>
            <a:ext cx="7072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Агунг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2609" y="2962959"/>
            <a:ext cx="6335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Таал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8992" y="2534331"/>
            <a:ext cx="7534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Фуэго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3372" y="2105703"/>
            <a:ext cx="12186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Эль-Чичон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1557" y="1677075"/>
            <a:ext cx="11063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Пинатубо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" y="216105"/>
            <a:ext cx="9144000" cy="128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 приземных температур в Северном полушарии в период активности тропических вулканов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287704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Опреснение северных морей Атлантики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результате разрушения ледового щита Гренландии и интенсивного таяния льдов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63200" y="2071678"/>
            <a:ext cx="7643866" cy="4143404"/>
            <a:chOff x="571472" y="1571612"/>
            <a:chExt cx="8072494" cy="4714908"/>
          </a:xfrm>
        </p:grpSpPr>
        <p:pic>
          <p:nvPicPr>
            <p:cNvPr id="3" name="Рисунок 2" descr="normal_arktika_led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2972" y="1576800"/>
              <a:ext cx="2760994" cy="4689544"/>
            </a:xfrm>
            <a:prstGeom prst="rect">
              <a:avLst/>
            </a:prstGeom>
            <a:ln w="38100" cmpd="sng">
              <a:noFill/>
            </a:ln>
          </p:spPr>
        </p:pic>
        <p:pic>
          <p:nvPicPr>
            <p:cNvPr id="4" name="Рисунок 3" descr="image814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472" y="1571612"/>
              <a:ext cx="5263321" cy="4697489"/>
            </a:xfrm>
            <a:prstGeom prst="rect">
              <a:avLst/>
            </a:prstGeom>
            <a:ln w="38100" cmpd="sng">
              <a:noFill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571472" y="1571612"/>
              <a:ext cx="8072494" cy="4714908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Океаническая конвергенция тепла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 l="2496" t="45869" r="1366" b="3281"/>
          <a:stretch>
            <a:fillRect/>
          </a:stretch>
        </p:blipFill>
        <p:spPr bwMode="auto">
          <a:xfrm>
            <a:off x="566738" y="1979613"/>
            <a:ext cx="64627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676525" y="2085975"/>
            <a:ext cx="2290763" cy="952500"/>
          </a:xfrm>
          <a:prstGeom prst="rect">
            <a:avLst/>
          </a:prstGeom>
          <a:noFill/>
          <a:ln w="38160" cap="rnd">
            <a:solidFill>
              <a:srgbClr val="00008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895725" y="2187575"/>
            <a:ext cx="1073150" cy="492125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/>
          <a:srcRect l="1616" t="46156" r="9587" b="12115"/>
          <a:stretch>
            <a:fillRect/>
          </a:stretch>
        </p:blipFill>
        <p:spPr bwMode="auto">
          <a:xfrm>
            <a:off x="3714750" y="4643438"/>
            <a:ext cx="5287963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4460875" y="5729288"/>
            <a:ext cx="4211638" cy="0"/>
          </a:xfrm>
          <a:prstGeom prst="line">
            <a:avLst/>
          </a:prstGeom>
          <a:noFill/>
          <a:ln w="936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H="1">
            <a:off x="5081588" y="2008188"/>
            <a:ext cx="260350" cy="1587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2386013" y="1979613"/>
            <a:ext cx="241300" cy="139700"/>
          </a:xfrm>
          <a:prstGeom prst="line">
            <a:avLst/>
          </a:prstGeom>
          <a:noFill/>
          <a:ln w="936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1042988" y="1268413"/>
            <a:ext cx="60499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  <a:ea typeface="WenQuanYi Micro Hei"/>
                <a:cs typeface="Lohit Hindi"/>
              </a:rPr>
              <a:t>Карта потоков с выделенными регионами для зимы</a:t>
            </a:r>
            <a:r>
              <a:rPr lang="en-US">
                <a:solidFill>
                  <a:srgbClr val="000000"/>
                </a:solidFill>
                <a:latin typeface="Calibri" pitchFamily="34" charset="0"/>
                <a:ea typeface="WenQuanYi Micro Hei"/>
                <a:cs typeface="Lohit Hindi"/>
              </a:rPr>
              <a:t> </a:t>
            </a:r>
            <a:r>
              <a:rPr lang="en-US">
                <a:latin typeface="Calibri" pitchFamily="34" charset="0"/>
                <a:ea typeface="WenQuanYi Micro Hei"/>
                <a:cs typeface="Lohit Hindi"/>
              </a:rPr>
              <a:t>(</a:t>
            </a:r>
            <a:r>
              <a:rPr lang="ru-RU">
                <a:latin typeface="Calibri" pitchFamily="34" charset="0"/>
                <a:ea typeface="WenQuanYi Micro Hei"/>
                <a:cs typeface="Lohit Hindi"/>
              </a:rPr>
              <a:t>Вт</a:t>
            </a:r>
            <a:r>
              <a:rPr lang="en-US">
                <a:latin typeface="Calibri" pitchFamily="34" charset="0"/>
                <a:ea typeface="WenQuanYi Micro Hei"/>
                <a:cs typeface="Lohit Hindi"/>
              </a:rPr>
              <a:t>/</a:t>
            </a:r>
            <a:r>
              <a:rPr lang="ru-RU">
                <a:latin typeface="Calibri" pitchFamily="34" charset="0"/>
                <a:ea typeface="WenQuanYi Micro Hei"/>
                <a:cs typeface="Lohit Hindi"/>
              </a:rPr>
              <a:t>м</a:t>
            </a:r>
            <a:r>
              <a:rPr lang="en-US" baseline="30000">
                <a:latin typeface="Calibri" pitchFamily="34" charset="0"/>
                <a:ea typeface="WenQuanYi Micro Hei"/>
                <a:cs typeface="Lohit Hindi"/>
              </a:rPr>
              <a:t>-2</a:t>
            </a:r>
            <a:r>
              <a:rPr lang="en-US">
                <a:latin typeface="Calibri" pitchFamily="34" charset="0"/>
                <a:ea typeface="WenQuanYi Micro Hei"/>
                <a:cs typeface="Lohit Hindi"/>
              </a:rPr>
              <a:t>)</a:t>
            </a:r>
            <a:endParaRPr lang="ru-RU">
              <a:solidFill>
                <a:srgbClr val="000000"/>
              </a:solidFill>
              <a:latin typeface="Calibri" pitchFamily="34" charset="0"/>
              <a:ea typeface="WenQuanYi Micro Hei"/>
              <a:cs typeface="Lohit Hindi"/>
            </a:endParaRPr>
          </a:p>
        </p:txBody>
      </p:sp>
      <p:sp>
        <p:nvSpPr>
          <p:cNvPr id="12299" name="Line 16"/>
          <p:cNvSpPr>
            <a:spLocks noChangeShapeType="1"/>
          </p:cNvSpPr>
          <p:nvPr/>
        </p:nvSpPr>
        <p:spPr bwMode="auto">
          <a:xfrm>
            <a:off x="271463" y="5216525"/>
            <a:ext cx="11334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Rectangle 17"/>
          <p:cNvSpPr>
            <a:spLocks noChangeArrowheads="1"/>
          </p:cNvSpPr>
          <p:nvPr/>
        </p:nvSpPr>
        <p:spPr bwMode="auto">
          <a:xfrm>
            <a:off x="755650" y="5110163"/>
            <a:ext cx="287338" cy="19685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1" name="Line 18"/>
          <p:cNvSpPr>
            <a:spLocks noChangeShapeType="1"/>
          </p:cNvSpPr>
          <p:nvPr/>
        </p:nvSpPr>
        <p:spPr bwMode="auto">
          <a:xfrm>
            <a:off x="273050" y="5827713"/>
            <a:ext cx="1133475" cy="1587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Rectangle 19"/>
          <p:cNvSpPr>
            <a:spLocks noChangeArrowheads="1"/>
          </p:cNvSpPr>
          <p:nvPr/>
        </p:nvSpPr>
        <p:spPr bwMode="auto">
          <a:xfrm>
            <a:off x="755650" y="5722938"/>
            <a:ext cx="287338" cy="196850"/>
          </a:xfrm>
          <a:prstGeom prst="rect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3" name="Rectangle 2"/>
          <p:cNvSpPr>
            <a:spLocks noChangeArrowheads="1"/>
          </p:cNvSpPr>
          <p:nvPr/>
        </p:nvSpPr>
        <p:spPr bwMode="auto">
          <a:xfrm>
            <a:off x="5341938" y="1738313"/>
            <a:ext cx="19256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latin typeface="Calibri" pitchFamily="34" charset="0"/>
              </a:rPr>
              <a:t>Баренцево море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4" name="Rectangle 2"/>
          <p:cNvSpPr>
            <a:spLocks noChangeArrowheads="1"/>
          </p:cNvSpPr>
          <p:nvPr/>
        </p:nvSpPr>
        <p:spPr bwMode="auto">
          <a:xfrm>
            <a:off x="323850" y="1700213"/>
            <a:ext cx="9921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latin typeface="Calibri" pitchFamily="34" charset="0"/>
              </a:rPr>
              <a:t>Северная Атлантика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5" name="Rectangle 2"/>
          <p:cNvSpPr>
            <a:spLocks noChangeArrowheads="1"/>
          </p:cNvSpPr>
          <p:nvPr/>
        </p:nvSpPr>
        <p:spPr bwMode="auto">
          <a:xfrm>
            <a:off x="1536700" y="5586413"/>
            <a:ext cx="1450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latin typeface="Calibri" pitchFamily="34" charset="0"/>
              </a:rPr>
              <a:t>Баренцево море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6" name="Rectangle 2"/>
          <p:cNvSpPr>
            <a:spLocks noChangeArrowheads="1"/>
          </p:cNvSpPr>
          <p:nvPr/>
        </p:nvSpPr>
        <p:spPr bwMode="auto">
          <a:xfrm>
            <a:off x="1535113" y="4965700"/>
            <a:ext cx="993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latin typeface="Calibri" pitchFamily="34" charset="0"/>
              </a:rPr>
              <a:t>Северная Атлантика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7" name="Rectangle 25"/>
          <p:cNvSpPr>
            <a:spLocks noChangeArrowheads="1"/>
          </p:cNvSpPr>
          <p:nvPr/>
        </p:nvSpPr>
        <p:spPr bwMode="auto">
          <a:xfrm>
            <a:off x="4533900" y="4357688"/>
            <a:ext cx="4252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  <a:ea typeface="WenQuanYi Micro Hei"/>
                <a:cs typeface="Lohit Hindi"/>
              </a:rPr>
              <a:t>Океаническая конвергенция тепла</a:t>
            </a:r>
            <a:r>
              <a:rPr lang="en-US">
                <a:latin typeface="Calibri" pitchFamily="34" charset="0"/>
                <a:ea typeface="WenQuanYi Micro Hei"/>
                <a:cs typeface="Lohit Hindi"/>
              </a:rPr>
              <a:t> </a:t>
            </a:r>
            <a:r>
              <a:rPr lang="ru-RU">
                <a:latin typeface="Calibri" pitchFamily="34" charset="0"/>
                <a:ea typeface="WenQuanYi Micro Hei"/>
                <a:cs typeface="Lohit Hindi"/>
              </a:rPr>
              <a:t>(ПВт)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43750" y="2286000"/>
            <a:ext cx="1785938" cy="15700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+mn-lt"/>
              </a:rPr>
              <a:t>Термохалинная</a:t>
            </a:r>
            <a:endParaRPr lang="ru-RU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циркуляция: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1) теплая вода легче холодной; 2) пресная вода легче соленой.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Описание экспериментов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786874" cy="4876800"/>
          </a:xfrm>
        </p:spPr>
        <p:txBody>
          <a:bodyPr>
            <a:normAutofit/>
          </a:bodyPr>
          <a:lstStyle/>
          <a:p>
            <a:pPr marL="430213" indent="-323850"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МОЦА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ECHAM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5 (спектральное горизонтальное разрешение Т31 ~ 3.75</a:t>
            </a:r>
            <a:r>
              <a:rPr lang="ru-RU" sz="2200" baseline="33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x3.75</a:t>
            </a:r>
            <a:r>
              <a:rPr lang="ru-RU" sz="2200" baseline="33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по широте и долготе)</a:t>
            </a:r>
          </a:p>
          <a:p>
            <a:pPr marL="430213" indent="-323850"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Термодинамическая модель верхнего (50 м) слоя океана Метеорологического института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им. Макса Планка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Гамбург, Германия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430213" indent="-323850"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Граничные условия: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862013" lvl="1" indent="-322263"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поля температуры поверхности океана (ТПО)</a:t>
            </a:r>
          </a:p>
          <a:p>
            <a:pPr marL="862013" lvl="1" indent="-322263"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концентрации морского льда (КМЛ) </a:t>
            </a:r>
          </a:p>
          <a:p>
            <a:pPr marL="430213" indent="-323850"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Исходные данные:</a:t>
            </a:r>
          </a:p>
          <a:p>
            <a:pPr marL="862013" lvl="1" indent="-322263"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архив среднемесячных значений ТПО и КМЛ за период </a:t>
            </a:r>
          </a:p>
          <a:p>
            <a:pPr marL="862013" lvl="1" indent="-322263"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 1870-2006 гг. HadISST1.1</a:t>
            </a:r>
          </a:p>
          <a:p>
            <a:pPr marL="430213" indent="-323850"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Длительность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каждого эксперимента : 100 модельных лет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26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642938"/>
            <a:ext cx="81819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5" y="0"/>
            <a:ext cx="7572375" cy="64293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Температура (годовые изменения)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42875" y="571500"/>
            <a:ext cx="2071688" cy="357188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минус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Контр.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286125"/>
            <a:ext cx="8350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2875" y="3214688"/>
            <a:ext cx="2071688" cy="357187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минус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Контр.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PPI8Y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8157655" cy="4857784"/>
          </a:xfrm>
          <a:prstGeom prst="rect">
            <a:avLst/>
          </a:prstGeom>
          <a:ln w="22225">
            <a:solidFill>
              <a:srgbClr val="993300"/>
            </a:solidFill>
          </a:ln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285728"/>
            <a:ext cx="9144000" cy="78581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Расхождение прогнозных сценариев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IPCC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результатами наблюдений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642938"/>
            <a:ext cx="78517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Зимняя температура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75" y="785813"/>
            <a:ext cx="2071688" cy="357187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минус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Контр.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357563"/>
            <a:ext cx="797718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42875" y="3429000"/>
            <a:ext cx="2071688" cy="357188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минус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Контр.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Концентрация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морского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льда (зима)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7" t="44708" r="577" b="2371"/>
          <a:stretch>
            <a:fillRect/>
          </a:stretch>
        </p:blipFill>
        <p:spPr bwMode="auto">
          <a:xfrm>
            <a:off x="1285852" y="892990"/>
            <a:ext cx="7774235" cy="356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127" t="44708" r="577" b="237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285751" y="1643050"/>
            <a:ext cx="2285984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Эксп.1 минус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Контр.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1" t="44708" b="7722"/>
          <a:stretch>
            <a:fillRect/>
          </a:stretch>
        </p:blipFill>
        <p:spPr bwMode="auto">
          <a:xfrm>
            <a:off x="1280467" y="3610942"/>
            <a:ext cx="7823063" cy="317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321" t="44708" b="237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-285784" y="4286256"/>
            <a:ext cx="2285984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Эксп.2 минус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Контр.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7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363648" y="1142984"/>
            <a:ext cx="2422798" cy="4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err="1" smtClean="0"/>
              <a:t>Эксп</a:t>
            </a:r>
            <a:r>
              <a:rPr lang="ru-RU" sz="2400" b="1" dirty="0" smtClean="0"/>
              <a:t>. 1 минус Контр.</a:t>
            </a: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5" name="Picture 3" descr="C:\Users\VERA\Documents\Jane\JOB4\210_a-c_seas_clim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8" t="16560" r="1895" b="53295"/>
          <a:stretch/>
        </p:blipFill>
        <p:spPr bwMode="auto">
          <a:xfrm>
            <a:off x="179512" y="1628016"/>
            <a:ext cx="8794285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VERA\Documents\Jane\JOB4\210_a-c_seas_clim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8" t="66246" r="1895" b="3440"/>
          <a:stretch/>
        </p:blipFill>
        <p:spPr bwMode="auto">
          <a:xfrm>
            <a:off x="203983" y="4111919"/>
            <a:ext cx="8745341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Концентрация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морского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льда (сезоны)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5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ERA\Documents\Jane\JOB4\210_b-c_seas_clim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1" t="66573" r="2279" b="3944"/>
          <a:stretch/>
        </p:blipFill>
        <p:spPr bwMode="auto">
          <a:xfrm>
            <a:off x="88867" y="4100603"/>
            <a:ext cx="8939326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VERA\Documents\Jane\JOB4\210_b-c_seas_clim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1" t="16387" r="2279" b="53951"/>
          <a:stretch/>
        </p:blipFill>
        <p:spPr bwMode="auto">
          <a:xfrm>
            <a:off x="151516" y="1642599"/>
            <a:ext cx="888498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63648" y="1142984"/>
            <a:ext cx="2422798" cy="4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err="1" smtClean="0"/>
              <a:t>Эксп</a:t>
            </a:r>
            <a:r>
              <a:rPr lang="ru-RU" sz="2400" b="1" dirty="0" smtClean="0"/>
              <a:t>. 2 минус Контр.</a:t>
            </a: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Концентрация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морского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льда (сезоны)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2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857232"/>
            <a:ext cx="878687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320000"/>
                </a:solidFill>
              </a:rPr>
              <a:t>Впервые предложена модель  вулканогенного стратосферного аэрозоля, учитывающая наличие в нем углеродных </a:t>
            </a:r>
            <a:r>
              <a:rPr lang="ru-RU" sz="2100" dirty="0" err="1" smtClean="0">
                <a:solidFill>
                  <a:srgbClr val="320000"/>
                </a:solidFill>
              </a:rPr>
              <a:t>наночастиц</a:t>
            </a:r>
            <a:r>
              <a:rPr lang="ru-RU" sz="2100" dirty="0" smtClean="0">
                <a:solidFill>
                  <a:srgbClr val="320000"/>
                </a:solidFill>
              </a:rPr>
              <a:t>. Модель позволяет объяснить и температурные, и озоновые аномалии, наблюдаемые в стратосфере после извержений </a:t>
            </a:r>
            <a:r>
              <a:rPr lang="ru-RU" sz="2100" dirty="0" err="1" smtClean="0">
                <a:solidFill>
                  <a:srgbClr val="320000"/>
                </a:solidFill>
              </a:rPr>
              <a:t>плинианского</a:t>
            </a:r>
            <a:r>
              <a:rPr lang="ru-RU" sz="2100" dirty="0" smtClean="0">
                <a:solidFill>
                  <a:srgbClr val="320000"/>
                </a:solidFill>
              </a:rPr>
              <a:t> типа.</a:t>
            </a:r>
          </a:p>
          <a:p>
            <a:pPr lvl="0" algn="just">
              <a:spcAft>
                <a:spcPts val="1200"/>
              </a:spcAft>
            </a:pPr>
            <a:endParaRPr lang="ru-RU" sz="400" dirty="0" smtClean="0">
              <a:solidFill>
                <a:srgbClr val="320000"/>
              </a:solidFill>
            </a:endParaRPr>
          </a:p>
          <a:p>
            <a:pPr lvl="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320000"/>
                </a:solidFill>
              </a:rPr>
              <a:t>При численном моделировании вулканогенного разогрева  тропической стратосферы </a:t>
            </a:r>
            <a:r>
              <a:rPr lang="ru-RU" sz="2100" dirty="0" smtClean="0">
                <a:solidFill>
                  <a:srgbClr val="320000"/>
                </a:solidFill>
              </a:rPr>
              <a:t>выявлено усиление меридионального переноса, формирование </a:t>
            </a:r>
            <a:r>
              <a:rPr lang="ru-RU" sz="2100" dirty="0" smtClean="0">
                <a:solidFill>
                  <a:srgbClr val="320000"/>
                </a:solidFill>
              </a:rPr>
              <a:t>у поверхности Земли устойчивых контрастных температурных зон, в частности, очага потепления в районе полуострова Чукотка. </a:t>
            </a:r>
          </a:p>
          <a:p>
            <a:pPr lvl="0" algn="just">
              <a:spcAft>
                <a:spcPts val="1200"/>
              </a:spcAft>
            </a:pPr>
            <a:endParaRPr lang="ru-RU" sz="400" dirty="0" smtClean="0">
              <a:solidFill>
                <a:srgbClr val="32000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320000"/>
                </a:solidFill>
              </a:rPr>
              <a:t>Прогнозное моделирование показывает, что при отключении океанического переноса тепла в северной Атлантике к концу </a:t>
            </a:r>
            <a:r>
              <a:rPr lang="en-US" sz="2100" dirty="0" smtClean="0">
                <a:solidFill>
                  <a:srgbClr val="320000"/>
                </a:solidFill>
              </a:rPr>
              <a:t>XXI</a:t>
            </a:r>
            <a:r>
              <a:rPr lang="ru-RU" sz="2100" dirty="0" smtClean="0">
                <a:solidFill>
                  <a:srgbClr val="320000"/>
                </a:solidFill>
              </a:rPr>
              <a:t> века должно произойти значительное похолодание климата Северного полушария, в результате которого все моря севернее 50</a:t>
            </a:r>
            <a:r>
              <a:rPr lang="ru-RU" sz="2100" dirty="0" smtClean="0">
                <a:solidFill>
                  <a:srgbClr val="320000"/>
                </a:solidFill>
                <a:sym typeface="Symbol"/>
              </a:rPr>
              <a:t></a:t>
            </a:r>
            <a:r>
              <a:rPr lang="ru-RU" sz="2100" dirty="0" smtClean="0">
                <a:solidFill>
                  <a:srgbClr val="320000"/>
                </a:solidFill>
              </a:rPr>
              <a:t> </a:t>
            </a:r>
            <a:r>
              <a:rPr lang="ru-RU" sz="2100" dirty="0" err="1" smtClean="0">
                <a:solidFill>
                  <a:srgbClr val="320000"/>
                </a:solidFill>
              </a:rPr>
              <a:t>с.ш</a:t>
            </a:r>
            <a:r>
              <a:rPr lang="ru-RU" sz="2100" dirty="0" smtClean="0">
                <a:solidFill>
                  <a:srgbClr val="320000"/>
                </a:solidFill>
              </a:rPr>
              <a:t>. окажутся покрытыми льдом практически круглый год. </a:t>
            </a:r>
            <a:endParaRPr lang="ru-RU" sz="2100" dirty="0">
              <a:solidFill>
                <a:srgbClr val="32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4290"/>
            <a:ext cx="9144000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Выводы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льский зали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1415"/>
            <a:ext cx="9144000" cy="6929415"/>
          </a:xfrm>
          <a:prstGeom prst="rect">
            <a:avLst/>
          </a:prstGeom>
          <a:ln w="47625" cmpd="thickThin"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406" y="5357826"/>
            <a:ext cx="6929486" cy="135732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ru-RU" sz="2700" b="1" dirty="0" smtClean="0">
                <a:solidFill>
                  <a:srgbClr val="002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Скованный льдом </a:t>
            </a:r>
          </a:p>
          <a:p>
            <a:pPr algn="ctr" eaLnBrk="0" hangingPunct="0">
              <a:defRPr/>
            </a:pPr>
            <a:r>
              <a:rPr lang="ru-RU" sz="2700" b="1" dirty="0" smtClean="0">
                <a:solidFill>
                  <a:srgbClr val="002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незамерзающий Кольский залив</a:t>
            </a:r>
          </a:p>
          <a:p>
            <a:pPr algn="ctr" eaLnBrk="0" hangingPunct="0">
              <a:defRPr/>
            </a:pPr>
            <a:r>
              <a:rPr lang="ru-RU" sz="2700" b="1" dirty="0" smtClean="0">
                <a:solidFill>
                  <a:srgbClr val="002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февраль, 2011 г. 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311275" y="2357430"/>
            <a:ext cx="6721475" cy="212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Спасибо</a:t>
            </a:r>
          </a:p>
          <a:p>
            <a:pPr algn="ctr"/>
            <a:r>
              <a:rPr lang="ru-RU" sz="3600" kern="10" dirty="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за</a:t>
            </a:r>
          </a:p>
          <a:p>
            <a:pPr algn="ctr"/>
            <a:r>
              <a:rPr lang="ru-RU" sz="3600" kern="10" dirty="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785786" y="1088528"/>
            <a:ext cx="7111629" cy="5483744"/>
            <a:chOff x="785786" y="1088528"/>
            <a:chExt cx="7111629" cy="5483744"/>
          </a:xfrm>
        </p:grpSpPr>
        <p:pic>
          <p:nvPicPr>
            <p:cNvPr id="2" name="Рисунок 1" descr="vozd_climate_3_600.jpg"/>
            <p:cNvPicPr>
              <a:picLocks noChangeAspect="1"/>
            </p:cNvPicPr>
            <p:nvPr/>
          </p:nvPicPr>
          <p:blipFill>
            <a:blip r:embed="rId2"/>
            <a:srcRect l="12500" t="52242" r="11250"/>
            <a:stretch>
              <a:fillRect/>
            </a:stretch>
          </p:blipFill>
          <p:spPr>
            <a:xfrm>
              <a:off x="785786" y="1599001"/>
              <a:ext cx="7111629" cy="4966445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/>
            <p:cNvCxnSpPr/>
            <p:nvPr/>
          </p:nvCxnSpPr>
          <p:spPr>
            <a:xfrm rot="5400000">
              <a:off x="-389393" y="3813579"/>
              <a:ext cx="4143404" cy="15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5610605" y="3812785"/>
              <a:ext cx="4143404" cy="15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682309" y="1741877"/>
              <a:ext cx="6000792" cy="15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682309" y="5883693"/>
              <a:ext cx="6000792" cy="15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-1501737" y="3415319"/>
              <a:ext cx="50229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            Аномалии температуры, </a:t>
              </a:r>
              <a:r>
                <a:rPr lang="ru-RU" baseline="30000" dirty="0" smtClean="0"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С                 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68061" y="1884753"/>
              <a:ext cx="342902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82441" y="2241943"/>
              <a:ext cx="121456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наблюдения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90576" y="4434496"/>
              <a:ext cx="8063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модели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6953" y="5363190"/>
              <a:ext cx="13023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Санта-Мария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82771" y="5363190"/>
              <a:ext cx="6254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Агунг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14953" y="5363190"/>
              <a:ext cx="107798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Эль-Чичон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11531" y="5099463"/>
              <a:ext cx="98777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Пинатубо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-236247" y="3813579"/>
              <a:ext cx="4143404" cy="158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4602153" y="3812785"/>
              <a:ext cx="4143404" cy="158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4094553" y="3812785"/>
              <a:ext cx="4143404" cy="158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3054153" y="3812785"/>
              <a:ext cx="4143404" cy="158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10805" y="1563465"/>
              <a:ext cx="538930" cy="45243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 1,0</a:t>
              </a:r>
            </a:p>
            <a:p>
              <a:endParaRPr lang="ru-RU" sz="1600" dirty="0" smtClean="0">
                <a:latin typeface="Arial" pitchFamily="34" charset="0"/>
                <a:cs typeface="Arial" pitchFamily="34" charset="0"/>
              </a:endParaRPr>
            </a:p>
            <a:p>
              <a:endParaRPr lang="ru-RU" sz="1600" dirty="0" smtClean="0">
                <a:latin typeface="Arial" pitchFamily="34" charset="0"/>
                <a:cs typeface="Arial" pitchFamily="34" charset="0"/>
              </a:endParaRPr>
            </a:p>
            <a:p>
              <a:endParaRPr lang="ru-RU" sz="1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 0,5</a:t>
              </a:r>
            </a:p>
            <a:p>
              <a:endParaRPr lang="ru-RU" sz="1600" dirty="0" smtClean="0">
                <a:latin typeface="Arial" pitchFamily="34" charset="0"/>
                <a:cs typeface="Arial" pitchFamily="34" charset="0"/>
              </a:endParaRPr>
            </a:p>
            <a:p>
              <a:endParaRPr lang="ru-RU" sz="1600" dirty="0" smtClean="0">
                <a:latin typeface="Arial" pitchFamily="34" charset="0"/>
                <a:cs typeface="Arial" pitchFamily="34" charset="0"/>
              </a:endParaRPr>
            </a:p>
            <a:p>
              <a:endParaRPr lang="en-US" sz="1600" dirty="0" smtClean="0">
                <a:latin typeface="Arial" pitchFamily="34" charset="0"/>
                <a:cs typeface="Arial" pitchFamily="34" charset="0"/>
              </a:endParaRPr>
            </a:p>
            <a:p>
              <a:endParaRPr lang="ru-RU" sz="1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 0,0</a:t>
              </a:r>
            </a:p>
            <a:p>
              <a:endParaRPr lang="ru-RU" sz="1600" dirty="0" smtClean="0">
                <a:latin typeface="Arial" pitchFamily="34" charset="0"/>
                <a:cs typeface="Arial" pitchFamily="34" charset="0"/>
              </a:endParaRPr>
            </a:p>
            <a:p>
              <a:endParaRPr lang="ru-RU" sz="1600" dirty="0" smtClean="0">
                <a:latin typeface="Arial" pitchFamily="34" charset="0"/>
                <a:cs typeface="Arial" pitchFamily="34" charset="0"/>
              </a:endParaRPr>
            </a:p>
            <a:p>
              <a:endParaRPr lang="ru-RU" sz="1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-0,5</a:t>
              </a:r>
            </a:p>
            <a:p>
              <a:endParaRPr lang="ru-RU" sz="1600" dirty="0" smtClean="0">
                <a:latin typeface="Arial" pitchFamily="34" charset="0"/>
                <a:cs typeface="Arial" pitchFamily="34" charset="0"/>
              </a:endParaRPr>
            </a:p>
            <a:p>
              <a:endParaRPr lang="ru-RU" sz="1600" dirty="0" smtClean="0">
                <a:latin typeface="Arial" pitchFamily="34" charset="0"/>
                <a:cs typeface="Arial" pitchFamily="34" charset="0"/>
              </a:endParaRPr>
            </a:p>
            <a:p>
              <a:endParaRPr lang="ru-RU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-1,0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99580" y="5956719"/>
              <a:ext cx="6147837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1900           1920           1940          1960            1980            2000</a:t>
              </a:r>
            </a:p>
            <a:p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                                                       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Годы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76823" y="5710498"/>
              <a:ext cx="46714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L                             </a:t>
              </a:r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                              </a:t>
              </a:r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                               </a:t>
              </a:r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                              </a:t>
              </a:r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l</a:t>
              </a:r>
              <a:endParaRPr lang="ru-RU" sz="1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1682309" y="4813711"/>
              <a:ext cx="714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1682309" y="3811990"/>
              <a:ext cx="714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1682309" y="2742009"/>
              <a:ext cx="714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0" y="285728"/>
            <a:ext cx="9144000" cy="1214446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Некорректность учета в климатических моделях вулканогенного фактора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карт-3"/>
          <p:cNvPicPr>
            <a:picLocks noChangeAspect="1" noChangeArrowheads="1"/>
          </p:cNvPicPr>
          <p:nvPr/>
        </p:nvPicPr>
        <p:blipFill>
          <a:blip r:embed="rId2"/>
          <a:srcRect l="1404" t="6064" r="42775" b="4543"/>
          <a:stretch>
            <a:fillRect/>
          </a:stretch>
        </p:blipFill>
        <p:spPr>
          <a:xfrm>
            <a:off x="4786314" y="928670"/>
            <a:ext cx="4000528" cy="4646996"/>
          </a:xfrm>
          <a:prstGeom prst="rect">
            <a:avLst/>
          </a:prstGeom>
          <a:ln w="19050" cmpd="thinThick">
            <a:solidFill>
              <a:schemeClr val="accent1"/>
            </a:solidFill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714876" y="5643578"/>
            <a:ext cx="4071966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dirty="0" smtClean="0">
                <a:latin typeface="Arial" charset="0"/>
              </a:rPr>
              <a:t>Широтно-временное распределение</a:t>
            </a:r>
            <a:endParaRPr lang="ru-RU" dirty="0"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dirty="0" smtClean="0">
                <a:latin typeface="Arial" charset="0"/>
              </a:rPr>
              <a:t>аэрозоля в стратосфере после извержения тропического вулкана </a:t>
            </a:r>
            <a:r>
              <a:rPr lang="ru-RU" dirty="0" err="1" smtClean="0">
                <a:latin typeface="Arial" charset="0"/>
              </a:rPr>
              <a:t>Пинатубо</a:t>
            </a:r>
            <a:r>
              <a:rPr lang="ru-RU" dirty="0" smtClean="0">
                <a:latin typeface="Arial" charset="0"/>
              </a:rPr>
              <a:t> 14 июня 1991 г.</a:t>
            </a:r>
            <a:endParaRPr lang="ru-RU" b="0" dirty="0">
              <a:latin typeface="Arial" charset="0"/>
            </a:endParaRPr>
          </a:p>
        </p:txBody>
      </p:sp>
      <p:pic>
        <p:nvPicPr>
          <p:cNvPr id="5" name="Рисунок 4" descr="12,2 км.PNG"/>
          <p:cNvPicPr>
            <a:picLocks noChangeAspect="1"/>
          </p:cNvPicPr>
          <p:nvPr/>
        </p:nvPicPr>
        <p:blipFill>
          <a:blip r:embed="rId3"/>
          <a:srcRect r="9600" b="14365"/>
          <a:stretch>
            <a:fillRect/>
          </a:stretch>
        </p:blipFill>
        <p:spPr>
          <a:xfrm>
            <a:off x="285720" y="1214422"/>
            <a:ext cx="4271356" cy="398648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1" y="5643578"/>
            <a:ext cx="4572032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dirty="0" smtClean="0">
                <a:latin typeface="Arial" charset="0"/>
              </a:rPr>
              <a:t>Траектория воздушных масс </a:t>
            </a:r>
            <a:r>
              <a:rPr lang="ru-RU" dirty="0" smtClean="0"/>
              <a:t>на высоте 12,2 км </a:t>
            </a:r>
            <a:r>
              <a:rPr lang="en-US" dirty="0" smtClean="0"/>
              <a:t> </a:t>
            </a:r>
            <a:r>
              <a:rPr lang="ru-RU" dirty="0" smtClean="0"/>
              <a:t>по модели </a:t>
            </a:r>
            <a:r>
              <a:rPr lang="en-US" dirty="0" smtClean="0"/>
              <a:t>HYSPLIT</a:t>
            </a:r>
            <a:r>
              <a:rPr lang="ru-RU" dirty="0" smtClean="0"/>
              <a:t> на период </a:t>
            </a:r>
            <a:r>
              <a:rPr lang="ru-RU" dirty="0" smtClean="0">
                <a:latin typeface="Arial" charset="0"/>
              </a:rPr>
              <a:t>извержения исландского вулкана </a:t>
            </a:r>
            <a:r>
              <a:rPr lang="ru-RU" dirty="0" err="1" smtClean="0"/>
              <a:t>Эйяфьятлайёкудль</a:t>
            </a:r>
            <a:r>
              <a:rPr lang="ru-RU" dirty="0" smtClean="0"/>
              <a:t> 14 апреля 2010 г. </a:t>
            </a:r>
            <a:endParaRPr lang="ru-RU" b="0" dirty="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1414"/>
            <a:ext cx="9144000" cy="78581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Различие возмущений стратосферы северными и тропическими вулканами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1406" y="1285860"/>
            <a:ext cx="4714908" cy="3143272"/>
            <a:chOff x="357158" y="1142984"/>
            <a:chExt cx="4714908" cy="314327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950400" y="1324800"/>
              <a:ext cx="3585600" cy="2512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Рисунок003.png"/>
            <p:cNvPicPr>
              <a:picLocks noChangeAspect="1"/>
            </p:cNvPicPr>
            <p:nvPr/>
          </p:nvPicPr>
          <p:blipFill>
            <a:blip r:embed="rId2"/>
            <a:srcRect l="2664" t="9353" r="4296" b="4837"/>
            <a:stretch>
              <a:fillRect/>
            </a:stretch>
          </p:blipFill>
          <p:spPr>
            <a:xfrm>
              <a:off x="357158" y="1142984"/>
              <a:ext cx="4714908" cy="3143272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3286116" y="3500438"/>
            <a:ext cx="5674617" cy="3143272"/>
            <a:chOff x="214281" y="714356"/>
            <a:chExt cx="6460435" cy="3714776"/>
          </a:xfrm>
        </p:grpSpPr>
        <p:pic>
          <p:nvPicPr>
            <p:cNvPr id="6" name="Рисунок 5" descr="The_global_temperature_chart_thumb.gif"/>
            <p:cNvPicPr>
              <a:picLocks noChangeAspect="1"/>
            </p:cNvPicPr>
            <p:nvPr/>
          </p:nvPicPr>
          <p:blipFill>
            <a:blip r:embed="rId3"/>
            <a:srcRect t="5990" b="9657"/>
            <a:stretch>
              <a:fillRect/>
            </a:stretch>
          </p:blipFill>
          <p:spPr>
            <a:xfrm>
              <a:off x="214281" y="714356"/>
              <a:ext cx="6460435" cy="3714776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2928926" y="2000240"/>
              <a:ext cx="3143272" cy="71438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" y="334181"/>
            <a:ext cx="9144000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Появление нового фактора похолодания климата в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XXI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веке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14348" y="4714884"/>
            <a:ext cx="2357454" cy="1071570"/>
          </a:xfrm>
          <a:prstGeom prst="wedgeRectCallout">
            <a:avLst>
              <a:gd name="adj1" fmla="val -7069"/>
              <a:gd name="adj2" fmla="val -148375"/>
            </a:avLst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Похолодание 40-50-х годов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 на фоне незначительного роста СО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357818" y="2000240"/>
            <a:ext cx="2714644" cy="928694"/>
          </a:xfrm>
          <a:prstGeom prst="wedgeRectCallout">
            <a:avLst>
              <a:gd name="adj1" fmla="val 3731"/>
              <a:gd name="adj2" fmla="val 144785"/>
            </a:avLst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Похолодание в начале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 на фоне значительного роста СО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85720" y="1692711"/>
            <a:ext cx="8715436" cy="4093743"/>
            <a:chOff x="285720" y="1357298"/>
            <a:chExt cx="8715436" cy="4093743"/>
          </a:xfrm>
        </p:grpSpPr>
        <p:pic>
          <p:nvPicPr>
            <p:cNvPr id="2" name="Рисунок 1" descr="Пепел_нано_001.JPG"/>
            <p:cNvPicPr>
              <a:picLocks noChangeAspect="1"/>
            </p:cNvPicPr>
            <p:nvPr/>
          </p:nvPicPr>
          <p:blipFill>
            <a:blip r:embed="rId2"/>
            <a:srcRect l="10456" t="12619" r="37937" b="55209"/>
            <a:stretch>
              <a:fillRect/>
            </a:stretch>
          </p:blipFill>
          <p:spPr>
            <a:xfrm>
              <a:off x="285720" y="1357298"/>
              <a:ext cx="4643470" cy="4093743"/>
            </a:xfrm>
            <a:prstGeom prst="rect">
              <a:avLst/>
            </a:prstGeom>
          </p:spPr>
        </p:pic>
        <p:pic>
          <p:nvPicPr>
            <p:cNvPr id="3" name="Рисунок 2" descr="Пепел_нано_001.JPG"/>
            <p:cNvPicPr>
              <a:picLocks noChangeAspect="1"/>
            </p:cNvPicPr>
            <p:nvPr/>
          </p:nvPicPr>
          <p:blipFill>
            <a:blip r:embed="rId2"/>
            <a:srcRect l="26580" t="19320" r="52129" b="67432"/>
            <a:stretch>
              <a:fillRect/>
            </a:stretch>
          </p:blipFill>
          <p:spPr>
            <a:xfrm>
              <a:off x="5072066" y="1400161"/>
              <a:ext cx="3929090" cy="3457599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6357950" y="3214686"/>
              <a:ext cx="357190" cy="3571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6786578" y="3500438"/>
              <a:ext cx="357190" cy="3571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V="1">
              <a:off x="3071802" y="1428736"/>
              <a:ext cx="4643470" cy="785818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2214546" y="3929066"/>
              <a:ext cx="3714776" cy="92869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-33338" y="225979"/>
            <a:ext cx="9144001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Анализ поверхности частиц пепла из ледяного керна Антарктиды с помощью электронного микроскопа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5774312"/>
            <a:ext cx="841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Регистрация </a:t>
            </a:r>
            <a:r>
              <a:rPr lang="ru-RU" dirty="0" err="1" smtClean="0"/>
              <a:t>наноразмерных</a:t>
            </a:r>
            <a:r>
              <a:rPr lang="ru-RU" dirty="0" smtClean="0"/>
              <a:t> включений на поверхности пепельной частицы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001.png"/>
          <p:cNvPicPr>
            <a:picLocks noChangeAspect="1"/>
          </p:cNvPicPr>
          <p:nvPr/>
        </p:nvPicPr>
        <p:blipFill>
          <a:blip r:embed="rId2"/>
          <a:srcRect l="3167" t="9970" r="3391" b="5523"/>
          <a:stretch>
            <a:fillRect/>
          </a:stretch>
        </p:blipFill>
        <p:spPr>
          <a:xfrm>
            <a:off x="857224" y="1643050"/>
            <a:ext cx="7429552" cy="478513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357166"/>
            <a:ext cx="9144000" cy="785818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Вековой ход температуры и оптической толщи стратосферы  Северного полушария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776648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Источники стратосферного аэрозоля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28596" y="928670"/>
            <a:ext cx="8143932" cy="5715040"/>
            <a:chOff x="762000" y="1714488"/>
            <a:chExt cx="7620000" cy="5000660"/>
          </a:xfrm>
        </p:grpSpPr>
        <p:pic>
          <p:nvPicPr>
            <p:cNvPr id="2" name="Рисунок 1" descr="Рисунок17-В.jpg"/>
            <p:cNvPicPr>
              <a:picLocks noChangeAspect="1"/>
            </p:cNvPicPr>
            <p:nvPr/>
          </p:nvPicPr>
          <p:blipFill>
            <a:blip r:embed="rId2"/>
            <a:srcRect t="14215"/>
            <a:stretch>
              <a:fillRect/>
            </a:stretch>
          </p:blipFill>
          <p:spPr>
            <a:xfrm>
              <a:off x="762000" y="1714488"/>
              <a:ext cx="7620000" cy="5000660"/>
            </a:xfrm>
            <a:prstGeom prst="rect">
              <a:avLst/>
            </a:prstGeom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 rot="10800000">
              <a:off x="785786" y="1714488"/>
              <a:ext cx="7572428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280640" y="3500438"/>
            <a:ext cx="3077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Sulphuric  Acid  Aerosol  (H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71438"/>
            <a:ext cx="8386762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Наблюдаемые аномалии в стратосфере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после извержения вулкана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Пинатубо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3071813" y="2857500"/>
            <a:ext cx="1506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cs typeface="Arial" pitchFamily="34" charset="0"/>
              </a:rPr>
              <a:t>Сингапур, 30 мбар</a:t>
            </a:r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5813443" y="1142984"/>
            <a:ext cx="32146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Озоновая аномалия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, Томск</a:t>
            </a:r>
            <a:endParaRPr lang="ru-RU" sz="16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1142976" y="6305550"/>
            <a:ext cx="4030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C0000"/>
                </a:solidFill>
                <a:cs typeface="Arial" pitchFamily="34" charset="0"/>
              </a:rPr>
              <a:t>Температурные аномалии в тропиках</a:t>
            </a:r>
          </a:p>
        </p:txBody>
      </p:sp>
      <p:pic>
        <p:nvPicPr>
          <p:cNvPr id="4106" name="Рисунок 11" descr="РисунокТемпература-Сингапур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1071563"/>
            <a:ext cx="570547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Рисунок 12" descr="РисунокД1.png"/>
          <p:cNvPicPr>
            <a:picLocks noChangeAspect="1"/>
          </p:cNvPicPr>
          <p:nvPr/>
        </p:nvPicPr>
        <p:blipFill>
          <a:blip r:embed="rId3"/>
          <a:srcRect l="3580" t="7039" r="3378" b="8495"/>
          <a:stretch>
            <a:fillRect/>
          </a:stretch>
        </p:blipFill>
        <p:spPr bwMode="auto">
          <a:xfrm>
            <a:off x="153955" y="3929063"/>
            <a:ext cx="54181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84881" y="5000636"/>
            <a:ext cx="3051092" cy="16004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вероятность абсорбции озона </a:t>
            </a:r>
          </a:p>
          <a:p>
            <a:r>
              <a:rPr lang="ru-RU" sz="1400" b="1" dirty="0" smtClean="0"/>
              <a:t>на сернокислотном аэрозоле   </a:t>
            </a:r>
            <a:r>
              <a:rPr lang="ru-RU" sz="1300" b="1" dirty="0" smtClean="0"/>
              <a:t> </a:t>
            </a:r>
          </a:p>
          <a:p>
            <a:r>
              <a:rPr lang="ru-RU" dirty="0" smtClean="0"/>
              <a:t>                             </a:t>
            </a:r>
            <a:r>
              <a:rPr lang="ru-RU" dirty="0" err="1" smtClean="0"/>
              <a:t>α&lt;</a:t>
            </a:r>
            <a:r>
              <a:rPr lang="ru-RU" b="1" dirty="0" err="1" smtClean="0">
                <a:solidFill>
                  <a:srgbClr val="CC0000"/>
                </a:solidFill>
              </a:rPr>
              <a:t>10</a:t>
            </a:r>
            <a:r>
              <a:rPr lang="ru-RU" b="1" baseline="30000" dirty="0" err="1" smtClean="0">
                <a:solidFill>
                  <a:srgbClr val="CC0000"/>
                </a:solidFill>
              </a:rPr>
              <a:t>-6</a:t>
            </a:r>
            <a:r>
              <a:rPr lang="ru-RU" dirty="0" smtClean="0"/>
              <a:t> </a:t>
            </a:r>
          </a:p>
          <a:p>
            <a:endParaRPr lang="ru-RU" sz="600" b="1" dirty="0" smtClean="0"/>
          </a:p>
          <a:p>
            <a:r>
              <a:rPr lang="ru-RU" sz="1400" b="1" dirty="0" smtClean="0"/>
              <a:t>вероятность разрушения озона </a:t>
            </a:r>
          </a:p>
          <a:p>
            <a:r>
              <a:rPr lang="ru-RU" sz="1400" b="1" dirty="0" smtClean="0"/>
              <a:t>на поверхности сажи                </a:t>
            </a:r>
          </a:p>
          <a:p>
            <a:r>
              <a:rPr lang="ru-RU" dirty="0" smtClean="0"/>
              <a:t>                              </a:t>
            </a:r>
            <a:r>
              <a:rPr lang="ru-RU" dirty="0" err="1" smtClean="0"/>
              <a:t>γ&gt;</a:t>
            </a:r>
            <a:r>
              <a:rPr lang="ru-RU" b="1" dirty="0" err="1" smtClean="0">
                <a:solidFill>
                  <a:srgbClr val="CC0000"/>
                </a:solidFill>
              </a:rPr>
              <a:t>10</a:t>
            </a:r>
            <a:r>
              <a:rPr lang="ru-RU" b="1" baseline="30000" dirty="0" err="1" smtClean="0">
                <a:solidFill>
                  <a:srgbClr val="CC0000"/>
                </a:solidFill>
              </a:rPr>
              <a:t>-3</a:t>
            </a:r>
            <a:endParaRPr lang="ru-RU" b="1" dirty="0">
              <a:solidFill>
                <a:srgbClr val="CC000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786446" y="1390364"/>
            <a:ext cx="3027393" cy="3525464"/>
            <a:chOff x="5902325" y="1390364"/>
            <a:chExt cx="3027393" cy="3525464"/>
          </a:xfrm>
        </p:grpSpPr>
        <p:pic>
          <p:nvPicPr>
            <p:cNvPr id="4101" name="Рисунок 4" descr="РисунокИ_1.png"/>
            <p:cNvPicPr>
              <a:picLocks noChangeAspect="1"/>
            </p:cNvPicPr>
            <p:nvPr/>
          </p:nvPicPr>
          <p:blipFill>
            <a:blip r:embed="rId4"/>
            <a:srcRect l="7648" b="870"/>
            <a:stretch>
              <a:fillRect/>
            </a:stretch>
          </p:blipFill>
          <p:spPr bwMode="auto">
            <a:xfrm>
              <a:off x="5942013" y="1390364"/>
              <a:ext cx="2916237" cy="350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2" name="TextBox 7"/>
            <p:cNvSpPr txBox="1">
              <a:spLocks noChangeArrowheads="1"/>
            </p:cNvSpPr>
            <p:nvPr/>
          </p:nvSpPr>
          <p:spPr bwMode="auto">
            <a:xfrm rot="16200000">
              <a:off x="5504656" y="3073917"/>
              <a:ext cx="1101725" cy="306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dirty="0">
                  <a:cs typeface="Arial" pitchFamily="34" charset="0"/>
                </a:rPr>
                <a:t>Высота, км</a:t>
              </a:r>
            </a:p>
          </p:txBody>
        </p:sp>
        <p:sp>
          <p:nvSpPr>
            <p:cNvPr id="4103" name="TextBox 8"/>
            <p:cNvSpPr txBox="1">
              <a:spLocks noChangeArrowheads="1"/>
            </p:cNvSpPr>
            <p:nvPr/>
          </p:nvSpPr>
          <p:spPr bwMode="auto">
            <a:xfrm>
              <a:off x="6091697" y="4643446"/>
              <a:ext cx="2838021" cy="2723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300" dirty="0">
                  <a:cs typeface="Arial" pitchFamily="34" charset="0"/>
                </a:rPr>
                <a:t>Концентрация озона, 10</a:t>
              </a:r>
              <a:r>
                <a:rPr lang="ru-RU" sz="1300" baseline="30000" dirty="0">
                  <a:cs typeface="Arial" pitchFamily="34" charset="0"/>
                </a:rPr>
                <a:t>12</a:t>
              </a:r>
              <a:r>
                <a:rPr lang="ru-RU" sz="1300" dirty="0">
                  <a:cs typeface="Arial" pitchFamily="34" charset="0"/>
                </a:rPr>
                <a:t> </a:t>
              </a:r>
              <a:r>
                <a:rPr lang="ru-RU" sz="1300" dirty="0" smtClean="0">
                  <a:cs typeface="Arial" pitchFamily="34" charset="0"/>
                </a:rPr>
                <a:t>мол/см</a:t>
              </a:r>
              <a:r>
                <a:rPr lang="ru-RU" sz="1300" baseline="30000" dirty="0" smtClean="0">
                  <a:cs typeface="Arial" pitchFamily="34" charset="0"/>
                </a:rPr>
                <a:t>3</a:t>
              </a:r>
              <a:endParaRPr lang="ru-RU" sz="1300" dirty="0"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50123" y="4143380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/>
                <a:t>12.04.1993</a:t>
              </a:r>
              <a:endParaRPr lang="ru-RU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7072330" y="5286388"/>
            <a:ext cx="428628" cy="414334"/>
          </a:xfrm>
          <a:prstGeom prst="ellipse">
            <a:avLst/>
          </a:prstGeom>
          <a:gradFill flip="none" rotWithShape="1">
            <a:gsLst>
              <a:gs pos="3400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429388" y="4786322"/>
            <a:ext cx="428628" cy="414334"/>
          </a:xfrm>
          <a:prstGeom prst="ellipse">
            <a:avLst/>
          </a:prstGeom>
          <a:gradFill flip="none" rotWithShape="1">
            <a:gsLst>
              <a:gs pos="3400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15008" y="4071942"/>
            <a:ext cx="2071702" cy="1928826"/>
          </a:xfrm>
          <a:prstGeom prst="ellipse">
            <a:avLst/>
          </a:prstGeom>
          <a:gradFill flip="none" rotWithShape="1">
            <a:gsLst>
              <a:gs pos="34000">
                <a:srgbClr val="EE9F00">
                  <a:alpha val="69804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357422" y="2000240"/>
            <a:ext cx="428628" cy="414334"/>
          </a:xfrm>
          <a:prstGeom prst="ellipse">
            <a:avLst/>
          </a:prstGeom>
          <a:gradFill flip="none" rotWithShape="1">
            <a:gsLst>
              <a:gs pos="3400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14414" y="2143116"/>
            <a:ext cx="428628" cy="414334"/>
          </a:xfrm>
          <a:prstGeom prst="ellipse">
            <a:avLst/>
          </a:prstGeom>
          <a:gradFill flip="none" rotWithShape="1">
            <a:gsLst>
              <a:gs pos="3400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57356" y="1357298"/>
            <a:ext cx="428628" cy="414334"/>
          </a:xfrm>
          <a:prstGeom prst="ellipse">
            <a:avLst/>
          </a:prstGeom>
          <a:gradFill flip="none" rotWithShape="1">
            <a:gsLst>
              <a:gs pos="3400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928662" y="1214422"/>
            <a:ext cx="2071702" cy="1928826"/>
          </a:xfrm>
          <a:prstGeom prst="ellipse">
            <a:avLst/>
          </a:prstGeom>
          <a:gradFill flip="none" rotWithShape="1">
            <a:gsLst>
              <a:gs pos="34000">
                <a:srgbClr val="EE9F00">
                  <a:alpha val="69804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143900" y="3286124"/>
            <a:ext cx="428628" cy="414334"/>
          </a:xfrm>
          <a:prstGeom prst="ellipse">
            <a:avLst/>
          </a:prstGeom>
          <a:gradFill flip="none" rotWithShape="1">
            <a:gsLst>
              <a:gs pos="3400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72198" y="1285860"/>
            <a:ext cx="2071702" cy="1928826"/>
          </a:xfrm>
          <a:prstGeom prst="ellipse">
            <a:avLst/>
          </a:prstGeom>
          <a:gradFill flip="none" rotWithShape="1">
            <a:gsLst>
              <a:gs pos="34000">
                <a:srgbClr val="EE9F00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57356" y="4214818"/>
            <a:ext cx="2071702" cy="1928826"/>
          </a:xfrm>
          <a:prstGeom prst="ellipse">
            <a:avLst/>
          </a:prstGeom>
          <a:gradFill flip="none" rotWithShape="1">
            <a:gsLst>
              <a:gs pos="34000">
                <a:srgbClr val="EE9F00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14348" y="5715016"/>
            <a:ext cx="428628" cy="414334"/>
          </a:xfrm>
          <a:prstGeom prst="ellipse">
            <a:avLst/>
          </a:prstGeom>
          <a:gradFill flip="none" rotWithShape="1">
            <a:gsLst>
              <a:gs pos="3400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6314" y="2857496"/>
            <a:ext cx="428628" cy="414334"/>
          </a:xfrm>
          <a:prstGeom prst="ellipse">
            <a:avLst/>
          </a:prstGeom>
          <a:gradFill flip="none" rotWithShape="1">
            <a:gsLst>
              <a:gs pos="3400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28992" y="1285860"/>
            <a:ext cx="428628" cy="414334"/>
          </a:xfrm>
          <a:prstGeom prst="ellipse">
            <a:avLst/>
          </a:prstGeom>
          <a:gradFill flip="none" rotWithShape="1">
            <a:gsLst>
              <a:gs pos="3400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14942" y="1285860"/>
            <a:ext cx="428628" cy="414334"/>
          </a:xfrm>
          <a:prstGeom prst="ellipse">
            <a:avLst/>
          </a:prstGeom>
          <a:gradFill flip="none" rotWithShape="1">
            <a:gsLst>
              <a:gs pos="3400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86116" y="3214686"/>
            <a:ext cx="428628" cy="414334"/>
          </a:xfrm>
          <a:prstGeom prst="ellipse">
            <a:avLst/>
          </a:prstGeom>
          <a:gradFill flip="none" rotWithShape="1">
            <a:gsLst>
              <a:gs pos="3400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43438" y="4214818"/>
            <a:ext cx="428628" cy="414334"/>
          </a:xfrm>
          <a:prstGeom prst="ellipse">
            <a:avLst/>
          </a:prstGeom>
          <a:gradFill flip="none" rotWithShape="1">
            <a:gsLst>
              <a:gs pos="3400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215074" y="3357562"/>
            <a:ext cx="428628" cy="414334"/>
          </a:xfrm>
          <a:prstGeom prst="ellipse">
            <a:avLst/>
          </a:prstGeom>
          <a:gradFill flip="none" rotWithShape="1">
            <a:gsLst>
              <a:gs pos="3400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72066" y="5715016"/>
            <a:ext cx="428628" cy="414334"/>
          </a:xfrm>
          <a:prstGeom prst="ellipse">
            <a:avLst/>
          </a:prstGeom>
          <a:gradFill flip="none" rotWithShape="1">
            <a:gsLst>
              <a:gs pos="3400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57224" y="4143380"/>
            <a:ext cx="428628" cy="414334"/>
          </a:xfrm>
          <a:prstGeom prst="ellipse">
            <a:avLst/>
          </a:prstGeom>
          <a:gradFill flip="none" rotWithShape="1">
            <a:gsLst>
              <a:gs pos="3400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787525" y="142875"/>
            <a:ext cx="5499100" cy="879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Модель вулканогенного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стратосферного аэрозоля</a:t>
            </a:r>
          </a:p>
        </p:txBody>
      </p:sp>
      <p:sp>
        <p:nvSpPr>
          <p:cNvPr id="5180" name="TextBox 21"/>
          <p:cNvSpPr txBox="1">
            <a:spLocks noChangeArrowheads="1"/>
          </p:cNvSpPr>
          <p:nvPr/>
        </p:nvSpPr>
        <p:spPr bwMode="auto">
          <a:xfrm>
            <a:off x="3643313" y="2071688"/>
            <a:ext cx="2046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cs typeface="Arial" pitchFamily="34" charset="0"/>
              </a:rPr>
              <a:t>черный углерод</a:t>
            </a:r>
          </a:p>
        </p:txBody>
      </p:sp>
      <p:cxnSp>
        <p:nvCxnSpPr>
          <p:cNvPr id="24" name="Прямая со стрелкой 23"/>
          <p:cNvCxnSpPr>
            <a:stCxn id="5180" idx="0"/>
          </p:cNvCxnSpPr>
          <p:nvPr/>
        </p:nvCxnSpPr>
        <p:spPr>
          <a:xfrm rot="5400000" flipH="1" flipV="1">
            <a:off x="4762500" y="1619250"/>
            <a:ext cx="357188" cy="5476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180" idx="0"/>
          </p:cNvCxnSpPr>
          <p:nvPr/>
        </p:nvCxnSpPr>
        <p:spPr>
          <a:xfrm rot="16200000" flipV="1">
            <a:off x="4119563" y="1524000"/>
            <a:ext cx="357188" cy="7381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3" name="TextBox 26"/>
          <p:cNvSpPr txBox="1">
            <a:spLocks noChangeArrowheads="1"/>
          </p:cNvSpPr>
          <p:nvPr/>
        </p:nvSpPr>
        <p:spPr bwMode="auto">
          <a:xfrm>
            <a:off x="1500188" y="6273800"/>
            <a:ext cx="3252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cs typeface="Arial" pitchFamily="34" charset="0"/>
              </a:rPr>
              <a:t>сернокислотный аэрозоль</a:t>
            </a:r>
          </a:p>
        </p:txBody>
      </p:sp>
      <p:sp>
        <p:nvSpPr>
          <p:cNvPr id="5184" name="TextBox 27"/>
          <p:cNvSpPr txBox="1">
            <a:spLocks noChangeArrowheads="1"/>
          </p:cNvSpPr>
          <p:nvPr/>
        </p:nvSpPr>
        <p:spPr bwMode="auto">
          <a:xfrm>
            <a:off x="5954713" y="6273800"/>
            <a:ext cx="2011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cs typeface="Arial" pitchFamily="34" charset="0"/>
              </a:rPr>
              <a:t>смешанный тип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rot="16200000" flipV="1">
            <a:off x="3214688" y="5929313"/>
            <a:ext cx="357187" cy="3571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5184" idx="0"/>
          </p:cNvCxnSpPr>
          <p:nvPr/>
        </p:nvCxnSpPr>
        <p:spPr>
          <a:xfrm rot="16200000" flipV="1">
            <a:off x="6665119" y="5979319"/>
            <a:ext cx="487362" cy="10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38"/>
          <p:cNvGrpSpPr>
            <a:grpSpLocks/>
          </p:cNvGrpSpPr>
          <p:nvPr/>
        </p:nvGrpSpPr>
        <p:grpSpPr bwMode="auto">
          <a:xfrm>
            <a:off x="71438" y="1214438"/>
            <a:ext cx="4429125" cy="5143500"/>
            <a:chOff x="71438" y="928688"/>
            <a:chExt cx="4429124" cy="5143518"/>
          </a:xfrm>
        </p:grpSpPr>
        <p:pic>
          <p:nvPicPr>
            <p:cNvPr id="7182" name="Рисунок 17" descr="Гримсвётн.jpg"/>
            <p:cNvPicPr>
              <a:picLocks noChangeAspect="1"/>
            </p:cNvPicPr>
            <p:nvPr/>
          </p:nvPicPr>
          <p:blipFill>
            <a:blip r:embed="rId2"/>
            <a:srcRect t="4167" r="19556" b="20833"/>
            <a:stretch>
              <a:fillRect/>
            </a:stretch>
          </p:blipFill>
          <p:spPr bwMode="auto">
            <a:xfrm>
              <a:off x="71438" y="928688"/>
              <a:ext cx="4429124" cy="5143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Прямая соединительная линия 4"/>
            <p:cNvCxnSpPr/>
            <p:nvPr/>
          </p:nvCxnSpPr>
          <p:spPr bwMode="auto">
            <a:xfrm>
              <a:off x="1071563" y="4135449"/>
              <a:ext cx="2928936" cy="0"/>
            </a:xfrm>
            <a:prstGeom prst="line">
              <a:avLst/>
            </a:prstGeom>
            <a:ln w="50800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auto">
            <a:xfrm rot="16200000" flipH="1">
              <a:off x="1331114" y="3026576"/>
              <a:ext cx="2359033" cy="20637"/>
            </a:xfrm>
            <a:prstGeom prst="line">
              <a:avLst/>
            </a:prstGeom>
            <a:ln w="50800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олилиния 9"/>
            <p:cNvSpPr/>
            <p:nvPr/>
          </p:nvSpPr>
          <p:spPr bwMode="auto">
            <a:xfrm>
              <a:off x="1109663" y="2236793"/>
              <a:ext cx="1411287" cy="1817693"/>
            </a:xfrm>
            <a:custGeom>
              <a:avLst/>
              <a:gdLst>
                <a:gd name="connsiteX0" fmla="*/ 3410857 w 3410857"/>
                <a:gd name="connsiteY0" fmla="*/ 2419 h 3152019"/>
                <a:gd name="connsiteX1" fmla="*/ 2264229 w 3410857"/>
                <a:gd name="connsiteY1" fmla="*/ 191105 h 3152019"/>
                <a:gd name="connsiteX2" fmla="*/ 1683657 w 3410857"/>
                <a:gd name="connsiteY2" fmla="*/ 1149048 h 3152019"/>
                <a:gd name="connsiteX3" fmla="*/ 1233715 w 3410857"/>
                <a:gd name="connsiteY3" fmla="*/ 2498876 h 3152019"/>
                <a:gd name="connsiteX4" fmla="*/ 885372 w 3410857"/>
                <a:gd name="connsiteY4" fmla="*/ 2948819 h 3152019"/>
                <a:gd name="connsiteX5" fmla="*/ 0 w 3410857"/>
                <a:gd name="connsiteY5" fmla="*/ 3152019 h 315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0857" h="3152019">
                  <a:moveTo>
                    <a:pt x="3410857" y="2419"/>
                  </a:moveTo>
                  <a:cubicBezTo>
                    <a:pt x="2981476" y="1209"/>
                    <a:pt x="2552096" y="0"/>
                    <a:pt x="2264229" y="191105"/>
                  </a:cubicBezTo>
                  <a:cubicBezTo>
                    <a:pt x="1976362" y="382210"/>
                    <a:pt x="1855409" y="764420"/>
                    <a:pt x="1683657" y="1149048"/>
                  </a:cubicBezTo>
                  <a:cubicBezTo>
                    <a:pt x="1511905" y="1533677"/>
                    <a:pt x="1366762" y="2198914"/>
                    <a:pt x="1233715" y="2498876"/>
                  </a:cubicBezTo>
                  <a:cubicBezTo>
                    <a:pt x="1100668" y="2798838"/>
                    <a:pt x="1090991" y="2839962"/>
                    <a:pt x="885372" y="2948819"/>
                  </a:cubicBezTo>
                  <a:cubicBezTo>
                    <a:pt x="679753" y="3057676"/>
                    <a:pt x="339876" y="3104847"/>
                    <a:pt x="0" y="3152019"/>
                  </a:cubicBezTo>
                </a:path>
              </a:pathLst>
            </a:cu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2520949" y="2238380"/>
              <a:ext cx="1406525" cy="1843094"/>
            </a:xfrm>
            <a:custGeom>
              <a:avLst/>
              <a:gdLst>
                <a:gd name="connsiteX0" fmla="*/ 0 w 3396343"/>
                <a:gd name="connsiteY0" fmla="*/ 0 h 3253619"/>
                <a:gd name="connsiteX1" fmla="*/ 1204686 w 3396343"/>
                <a:gd name="connsiteY1" fmla="*/ 217715 h 3253619"/>
                <a:gd name="connsiteX2" fmla="*/ 1669143 w 3396343"/>
                <a:gd name="connsiteY2" fmla="*/ 1045029 h 3253619"/>
                <a:gd name="connsiteX3" fmla="*/ 2191658 w 3396343"/>
                <a:gd name="connsiteY3" fmla="*/ 2888343 h 3253619"/>
                <a:gd name="connsiteX4" fmla="*/ 3396343 w 3396343"/>
                <a:gd name="connsiteY4" fmla="*/ 3236686 h 325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6343" h="3253619">
                  <a:moveTo>
                    <a:pt x="0" y="0"/>
                  </a:moveTo>
                  <a:cubicBezTo>
                    <a:pt x="463248" y="21772"/>
                    <a:pt x="926496" y="43544"/>
                    <a:pt x="1204686" y="217715"/>
                  </a:cubicBezTo>
                  <a:cubicBezTo>
                    <a:pt x="1482877" y="391887"/>
                    <a:pt x="1504648" y="599924"/>
                    <a:pt x="1669143" y="1045029"/>
                  </a:cubicBezTo>
                  <a:cubicBezTo>
                    <a:pt x="1833638" y="1490134"/>
                    <a:pt x="1903791" y="2523067"/>
                    <a:pt x="2191658" y="2888343"/>
                  </a:cubicBezTo>
                  <a:cubicBezTo>
                    <a:pt x="2479525" y="3253619"/>
                    <a:pt x="2937934" y="3245152"/>
                    <a:pt x="3396343" y="3236686"/>
                  </a:cubicBezTo>
                </a:path>
              </a:pathLst>
            </a:cu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 bwMode="auto">
            <a:xfrm>
              <a:off x="2428874" y="2130429"/>
              <a:ext cx="119063" cy="1588"/>
            </a:xfrm>
            <a:prstGeom prst="line">
              <a:avLst/>
            </a:prstGeom>
            <a:ln w="50800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2452687" y="2855920"/>
              <a:ext cx="119062" cy="1587"/>
            </a:xfrm>
            <a:prstGeom prst="line">
              <a:avLst/>
            </a:prstGeom>
            <a:ln w="50800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auto">
            <a:xfrm>
              <a:off x="2452687" y="3500447"/>
              <a:ext cx="119062" cy="1587"/>
            </a:xfrm>
            <a:prstGeom prst="line">
              <a:avLst/>
            </a:prstGeom>
            <a:ln w="50800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 bwMode="auto">
            <a:xfrm>
              <a:off x="2214563" y="1500190"/>
              <a:ext cx="64928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t, °C</a:t>
              </a:r>
              <a:endPara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2500312" y="1916116"/>
              <a:ext cx="696912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r>
                <a:rPr lang="ru-RU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00</a:t>
              </a:r>
              <a:endPara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2581274" y="2703519"/>
              <a:ext cx="633413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8</a:t>
              </a:r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00</a:t>
              </a:r>
              <a:endPara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2571749" y="3346458"/>
              <a:ext cx="569913" cy="3698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</a:t>
              </a:r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00</a:t>
              </a:r>
              <a:endPara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571625" y="2357443"/>
              <a:ext cx="1928813" cy="158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357313" y="3643323"/>
              <a:ext cx="2214562" cy="158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>
            <a:xfrm>
              <a:off x="2071688" y="2214568"/>
              <a:ext cx="928687" cy="285751"/>
            </a:xfrm>
            <a:prstGeom prst="ellipse">
              <a:avLst/>
            </a:prstGeom>
            <a:noFill/>
            <a:ln w="444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214438" y="3429009"/>
              <a:ext cx="500062" cy="92869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86124" y="3429009"/>
              <a:ext cx="500063" cy="92869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225" name="TextBox 36"/>
          <p:cNvSpPr txBox="1">
            <a:spLocks noChangeArrowheads="1"/>
          </p:cNvSpPr>
          <p:nvPr/>
        </p:nvSpPr>
        <p:spPr bwMode="auto">
          <a:xfrm>
            <a:off x="-33338" y="142875"/>
            <a:ext cx="9144001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Химия формирования черного углерода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в эруптивной колонне</a:t>
            </a:r>
          </a:p>
        </p:txBody>
      </p:sp>
      <p:sp>
        <p:nvSpPr>
          <p:cNvPr id="7172" name="TextBox 44"/>
          <p:cNvSpPr txBox="1">
            <a:spLocks noChangeArrowheads="1"/>
          </p:cNvSpPr>
          <p:nvPr/>
        </p:nvSpPr>
        <p:spPr bwMode="auto">
          <a:xfrm>
            <a:off x="4572000" y="1216025"/>
            <a:ext cx="4500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cs typeface="Arial" pitchFamily="34" charset="0"/>
              </a:rPr>
              <a:t>Синтез </a:t>
            </a:r>
          </a:p>
          <a:p>
            <a:r>
              <a:rPr lang="ru-RU" sz="1600" dirty="0">
                <a:cs typeface="Arial" pitchFamily="34" charset="0"/>
              </a:rPr>
              <a:t>(процесс </a:t>
            </a:r>
            <a:r>
              <a:rPr lang="ru-RU" sz="1600" dirty="0" err="1">
                <a:cs typeface="Arial" pitchFamily="34" charset="0"/>
              </a:rPr>
              <a:t>Фишера-Тропша</a:t>
            </a:r>
            <a:r>
              <a:rPr lang="ru-RU" sz="1600" dirty="0">
                <a:cs typeface="Arial" pitchFamily="34" charset="0"/>
              </a:rPr>
              <a:t>, </a:t>
            </a:r>
            <a:r>
              <a:rPr lang="en-US" sz="1600" dirty="0">
                <a:cs typeface="Arial" pitchFamily="34" charset="0"/>
              </a:rPr>
              <a:t>t</a:t>
            </a:r>
            <a:r>
              <a:rPr lang="en-US" sz="1600" dirty="0">
                <a:ea typeface="Calibri" pitchFamily="34" charset="0"/>
                <a:cs typeface="Arial" pitchFamily="34" charset="0"/>
              </a:rPr>
              <a:t>~200-</a:t>
            </a:r>
            <a:r>
              <a:rPr lang="ru-RU" sz="1600" dirty="0">
                <a:ea typeface="Calibri" pitchFamily="34" charset="0"/>
                <a:cs typeface="Arial" pitchFamily="34" charset="0"/>
              </a:rPr>
              <a:t>3</a:t>
            </a:r>
            <a:r>
              <a:rPr lang="en-US" sz="1600" dirty="0">
                <a:ea typeface="Calibri" pitchFamily="34" charset="0"/>
                <a:cs typeface="Arial" pitchFamily="34" charset="0"/>
              </a:rPr>
              <a:t>20°C, Fe</a:t>
            </a:r>
            <a:r>
              <a:rPr lang="ru-RU" sz="1600" dirty="0">
                <a:cs typeface="Arial" pitchFamily="34" charset="0"/>
              </a:rPr>
              <a:t>)</a:t>
            </a:r>
          </a:p>
        </p:txBody>
      </p:sp>
      <p:sp>
        <p:nvSpPr>
          <p:cNvPr id="7173" name="TextBox 50"/>
          <p:cNvSpPr txBox="1">
            <a:spLocks noChangeArrowheads="1"/>
          </p:cNvSpPr>
          <p:nvPr/>
        </p:nvSpPr>
        <p:spPr bwMode="auto">
          <a:xfrm>
            <a:off x="4929188" y="3144838"/>
            <a:ext cx="3786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cs typeface="Arial" pitchFamily="34" charset="0"/>
              </a:rPr>
              <a:t>Восстановление углерода</a:t>
            </a:r>
          </a:p>
          <a:p>
            <a:pPr algn="ctr"/>
            <a:r>
              <a:rPr lang="ru-RU" sz="1600">
                <a:cs typeface="Arial" pitchFamily="34" charset="0"/>
              </a:rPr>
              <a:t>(реакция Белла-Будуара, </a:t>
            </a:r>
            <a:r>
              <a:rPr lang="en-US" sz="1600">
                <a:cs typeface="Arial" pitchFamily="34" charset="0"/>
              </a:rPr>
              <a:t>t&gt;250°C</a:t>
            </a:r>
            <a:r>
              <a:rPr lang="ru-RU" sz="1600">
                <a:cs typeface="Arial" pitchFamily="34" charset="0"/>
              </a:rPr>
              <a:t>)</a:t>
            </a:r>
          </a:p>
        </p:txBody>
      </p:sp>
      <p:sp>
        <p:nvSpPr>
          <p:cNvPr id="7174" name="TextBox 51"/>
          <p:cNvSpPr txBox="1">
            <a:spLocks noChangeArrowheads="1"/>
          </p:cNvSpPr>
          <p:nvPr/>
        </p:nvSpPr>
        <p:spPr bwMode="auto">
          <a:xfrm>
            <a:off x="5846763" y="3873500"/>
            <a:ext cx="2053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cs typeface="Arial" pitchFamily="34" charset="0"/>
              </a:rPr>
              <a:t>2СО → СО</a:t>
            </a:r>
            <a:r>
              <a:rPr lang="ru-RU" sz="2000" baseline="-25000" dirty="0">
                <a:solidFill>
                  <a:srgbClr val="C00000"/>
                </a:solidFill>
                <a:cs typeface="Arial" pitchFamily="34" charset="0"/>
              </a:rPr>
              <a:t>2</a:t>
            </a:r>
            <a:r>
              <a:rPr lang="ru-RU" sz="2000" dirty="0">
                <a:solidFill>
                  <a:srgbClr val="C00000"/>
                </a:solidFill>
                <a:cs typeface="Arial" pitchFamily="34" charset="0"/>
              </a:rPr>
              <a:t> + С</a:t>
            </a:r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4714876" y="1936750"/>
            <a:ext cx="4286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000" dirty="0" smtClean="0">
                <a:solidFill>
                  <a:srgbClr val="CC0000"/>
                </a:solidFill>
              </a:rPr>
              <a:t>CO+3H</a:t>
            </a:r>
            <a:r>
              <a:rPr lang="en-US" sz="2000" baseline="-25000" dirty="0" smtClean="0">
                <a:solidFill>
                  <a:srgbClr val="CC0000"/>
                </a:solidFill>
              </a:rPr>
              <a:t>2</a:t>
            </a:r>
            <a:r>
              <a:rPr lang="en-US" sz="2000" dirty="0" smtClean="0">
                <a:solidFill>
                  <a:srgbClr val="CC0000"/>
                </a:solidFill>
              </a:rPr>
              <a:t>→CH</a:t>
            </a:r>
            <a:r>
              <a:rPr lang="en-US" sz="2000" baseline="-25000" dirty="0" smtClean="0">
                <a:solidFill>
                  <a:srgbClr val="CC0000"/>
                </a:solidFill>
              </a:rPr>
              <a:t>4</a:t>
            </a:r>
            <a:r>
              <a:rPr lang="en-US" sz="2000" dirty="0" smtClean="0">
                <a:solidFill>
                  <a:srgbClr val="CC0000"/>
                </a:solidFill>
              </a:rPr>
              <a:t>+H</a:t>
            </a:r>
            <a:r>
              <a:rPr lang="en-US" sz="2000" baseline="-25000" dirty="0" smtClean="0">
                <a:solidFill>
                  <a:srgbClr val="CC0000"/>
                </a:solidFill>
              </a:rPr>
              <a:t>2</a:t>
            </a:r>
            <a:r>
              <a:rPr lang="en-US" sz="2000" dirty="0" smtClean="0">
                <a:solidFill>
                  <a:srgbClr val="CC0000"/>
                </a:solidFill>
              </a:rPr>
              <a:t>O</a:t>
            </a:r>
            <a:r>
              <a:rPr lang="en-US" sz="2000" dirty="0" smtClean="0">
                <a:solidFill>
                  <a:srgbClr val="C00000"/>
                </a:solidFill>
                <a:cs typeface="Arial" pitchFamily="34" charset="0"/>
              </a:rPr>
              <a:t>.</a:t>
            </a:r>
            <a:r>
              <a:rPr lang="en-US" sz="2000" dirty="0">
                <a:ea typeface="Calibri" pitchFamily="34" charset="0"/>
                <a:cs typeface="Arial" pitchFamily="34" charset="0"/>
              </a:rPr>
              <a:t>		</a:t>
            </a:r>
            <a:endParaRPr lang="ru-RU" sz="2000" dirty="0">
              <a:ea typeface="Calibri" pitchFamily="34" charset="0"/>
              <a:cs typeface="Arial" pitchFamily="34" charset="0"/>
            </a:endParaRPr>
          </a:p>
          <a:p>
            <a:pPr algn="just"/>
            <a:r>
              <a:rPr lang="en-US" sz="2000" dirty="0">
                <a:ea typeface="Calibri" pitchFamily="34" charset="0"/>
                <a:cs typeface="Arial" pitchFamily="34" charset="0"/>
              </a:rPr>
              <a:t>2nCO + (n+1)H</a:t>
            </a:r>
            <a:r>
              <a:rPr lang="en-US" sz="2000" baseline="-30000" dirty="0">
                <a:ea typeface="Calibri" pitchFamily="34" charset="0"/>
                <a:cs typeface="Arial" pitchFamily="34" charset="0"/>
              </a:rPr>
              <a:t>2</a:t>
            </a:r>
            <a:r>
              <a:rPr lang="en-US" sz="2000" dirty="0">
                <a:ea typeface="Calibri" pitchFamily="34" charset="0"/>
                <a:cs typeface="Arial" pitchFamily="34" charset="0"/>
              </a:rPr>
              <a:t> → </a:t>
            </a:r>
            <a:r>
              <a:rPr lang="ru-RU" sz="2000" dirty="0">
                <a:ea typeface="Calibri" pitchFamily="34" charset="0"/>
                <a:cs typeface="Arial" pitchFamily="34" charset="0"/>
              </a:rPr>
              <a:t>С</a:t>
            </a:r>
            <a:r>
              <a:rPr lang="en-US" sz="2000" baseline="-30000" dirty="0">
                <a:ea typeface="Calibri" pitchFamily="34" charset="0"/>
                <a:cs typeface="Arial" pitchFamily="34" charset="0"/>
              </a:rPr>
              <a:t>n</a:t>
            </a:r>
            <a:r>
              <a:rPr lang="en-US" sz="2000" dirty="0">
                <a:ea typeface="Calibri" pitchFamily="34" charset="0"/>
                <a:cs typeface="Arial" pitchFamily="34" charset="0"/>
              </a:rPr>
              <a:t>H</a:t>
            </a:r>
            <a:r>
              <a:rPr lang="en-US" sz="2000" baseline="-30000" dirty="0">
                <a:ea typeface="Calibri" pitchFamily="34" charset="0"/>
                <a:cs typeface="Arial" pitchFamily="34" charset="0"/>
              </a:rPr>
              <a:t>2n+2</a:t>
            </a:r>
            <a:r>
              <a:rPr lang="en-US" sz="2000" dirty="0">
                <a:ea typeface="Calibri" pitchFamily="34" charset="0"/>
                <a:cs typeface="Arial" pitchFamily="34" charset="0"/>
              </a:rPr>
              <a:t> + nCO</a:t>
            </a:r>
            <a:r>
              <a:rPr lang="en-US" sz="2000" baseline="-30000" dirty="0">
                <a:ea typeface="Calibri" pitchFamily="34" charset="0"/>
                <a:cs typeface="Arial" pitchFamily="34" charset="0"/>
              </a:rPr>
              <a:t>2</a:t>
            </a:r>
            <a:r>
              <a:rPr lang="en-US" sz="2000" dirty="0">
                <a:ea typeface="Calibri" pitchFamily="34" charset="0"/>
                <a:cs typeface="Arial" pitchFamily="34" charset="0"/>
              </a:rPr>
              <a:t>,</a:t>
            </a:r>
            <a:endParaRPr lang="ru-RU" sz="2000" dirty="0">
              <a:ea typeface="Calibri" pitchFamily="34" charset="0"/>
              <a:cs typeface="Arial" pitchFamily="34" charset="0"/>
            </a:endParaRPr>
          </a:p>
          <a:p>
            <a:pPr algn="just" eaLnBrk="0" hangingPunct="0"/>
            <a:r>
              <a:rPr lang="en-US" sz="2000" dirty="0">
                <a:ea typeface="Calibri" pitchFamily="34" charset="0"/>
                <a:cs typeface="Arial" pitchFamily="34" charset="0"/>
              </a:rPr>
              <a:t>2nCO + nH</a:t>
            </a:r>
            <a:r>
              <a:rPr lang="en-US" sz="2000" baseline="-30000" dirty="0">
                <a:ea typeface="Calibri" pitchFamily="34" charset="0"/>
                <a:cs typeface="Arial" pitchFamily="34" charset="0"/>
              </a:rPr>
              <a:t>2</a:t>
            </a:r>
            <a:r>
              <a:rPr lang="en-US" sz="2000" dirty="0">
                <a:ea typeface="Calibri" pitchFamily="34" charset="0"/>
                <a:cs typeface="Arial" pitchFamily="34" charset="0"/>
              </a:rPr>
              <a:t> → </a:t>
            </a:r>
            <a:r>
              <a:rPr lang="ru-RU" sz="2000" dirty="0">
                <a:ea typeface="Calibri" pitchFamily="34" charset="0"/>
                <a:cs typeface="Arial" pitchFamily="34" charset="0"/>
              </a:rPr>
              <a:t>С</a:t>
            </a:r>
            <a:r>
              <a:rPr lang="en-US" sz="2000" baseline="-30000" dirty="0">
                <a:ea typeface="Calibri" pitchFamily="34" charset="0"/>
                <a:cs typeface="Arial" pitchFamily="34" charset="0"/>
              </a:rPr>
              <a:t>n</a:t>
            </a:r>
            <a:r>
              <a:rPr lang="en-US" sz="2000" dirty="0">
                <a:ea typeface="Calibri" pitchFamily="34" charset="0"/>
                <a:cs typeface="Arial" pitchFamily="34" charset="0"/>
              </a:rPr>
              <a:t>H</a:t>
            </a:r>
            <a:r>
              <a:rPr lang="en-US" sz="2000" baseline="-30000" dirty="0">
                <a:ea typeface="Calibri" pitchFamily="34" charset="0"/>
                <a:cs typeface="Arial" pitchFamily="34" charset="0"/>
              </a:rPr>
              <a:t>2n</a:t>
            </a:r>
            <a:r>
              <a:rPr lang="en-US" sz="2000" dirty="0">
                <a:ea typeface="Calibri" pitchFamily="34" charset="0"/>
                <a:cs typeface="Arial" pitchFamily="34" charset="0"/>
              </a:rPr>
              <a:t> + nCO</a:t>
            </a:r>
            <a:r>
              <a:rPr lang="en-US" sz="2000" baseline="-30000" dirty="0">
                <a:ea typeface="Calibri" pitchFamily="34" charset="0"/>
                <a:cs typeface="Arial" pitchFamily="34" charset="0"/>
              </a:rPr>
              <a:t>2</a:t>
            </a:r>
            <a:r>
              <a:rPr lang="ru-RU" sz="2000" dirty="0">
                <a:ea typeface="Calibri" pitchFamily="34" charset="0"/>
                <a:cs typeface="Arial" pitchFamily="34" charset="0"/>
              </a:rPr>
              <a:t>.</a:t>
            </a:r>
            <a:endParaRPr lang="en-US" sz="2000" dirty="0">
              <a:ea typeface="Calibri" pitchFamily="34" charset="0"/>
              <a:cs typeface="Arial" pitchFamily="34" charset="0"/>
            </a:endParaRPr>
          </a:p>
        </p:txBody>
      </p:sp>
      <p:sp>
        <p:nvSpPr>
          <p:cNvPr id="7176" name="TextBox 44"/>
          <p:cNvSpPr txBox="1">
            <a:spLocks noChangeArrowheads="1"/>
          </p:cNvSpPr>
          <p:nvPr/>
        </p:nvSpPr>
        <p:spPr bwMode="auto">
          <a:xfrm>
            <a:off x="4572000" y="4498975"/>
            <a:ext cx="4500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cs typeface="Arial" pitchFamily="34" charset="0"/>
              </a:rPr>
              <a:t>Термическое разложение</a:t>
            </a:r>
          </a:p>
          <a:p>
            <a:pPr algn="ctr"/>
            <a:r>
              <a:rPr lang="ru-RU" sz="1600" dirty="0">
                <a:ea typeface="Calibri" pitchFamily="34" charset="0"/>
                <a:cs typeface="Arial" pitchFamily="34" charset="0"/>
              </a:rPr>
              <a:t>(</a:t>
            </a:r>
            <a:r>
              <a:rPr lang="en-US" sz="1600" dirty="0" smtClean="0">
                <a:ea typeface="Calibri" pitchFamily="34" charset="0"/>
                <a:cs typeface="Arial" pitchFamily="34" charset="0"/>
              </a:rPr>
              <a:t>t</a:t>
            </a:r>
            <a:r>
              <a:rPr lang="ru-RU" sz="1600" dirty="0" smtClean="0"/>
              <a:t>~</a:t>
            </a:r>
            <a:r>
              <a:rPr lang="ru-RU" sz="1600" dirty="0" smtClean="0">
                <a:cs typeface="Arial" pitchFamily="34" charset="0"/>
              </a:rPr>
              <a:t>100</a:t>
            </a:r>
            <a:r>
              <a:rPr lang="en-US" sz="1600" dirty="0">
                <a:cs typeface="Arial" pitchFamily="34" charset="0"/>
              </a:rPr>
              <a:t>0°C</a:t>
            </a:r>
            <a:r>
              <a:rPr lang="ru-RU" sz="1600" dirty="0">
                <a:cs typeface="Arial" pitchFamily="34" charset="0"/>
              </a:rPr>
              <a:t>, </a:t>
            </a:r>
            <a:r>
              <a:rPr lang="en-US" sz="1600" dirty="0">
                <a:cs typeface="Arial" pitchFamily="34" charset="0"/>
              </a:rPr>
              <a:t>min O</a:t>
            </a:r>
            <a:r>
              <a:rPr lang="en-US" sz="1600" baseline="-25000" dirty="0">
                <a:cs typeface="Arial" pitchFamily="34" charset="0"/>
              </a:rPr>
              <a:t>2</a:t>
            </a:r>
            <a:r>
              <a:rPr lang="ru-RU" sz="1600" dirty="0">
                <a:ea typeface="Calibri" pitchFamily="34" charset="0"/>
                <a:cs typeface="Calibri" pitchFamily="34" charset="0"/>
              </a:rPr>
              <a:t>)</a:t>
            </a:r>
            <a:r>
              <a:rPr lang="ru-RU" sz="1600" baseline="-25000" dirty="0">
                <a:cs typeface="Arial" pitchFamily="34" charset="0"/>
              </a:rPr>
              <a:t>       </a:t>
            </a:r>
            <a:endParaRPr lang="ru-RU" sz="1600" dirty="0">
              <a:cs typeface="Arial" pitchFamily="34" charset="0"/>
            </a:endParaRP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5418138" y="5291138"/>
            <a:ext cx="30059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2000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CH</a:t>
            </a:r>
            <a:r>
              <a:rPr lang="en-US" sz="2000" baseline="-30000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4</a:t>
            </a:r>
            <a:r>
              <a:rPr lang="en-US" sz="2000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 → C + 2H</a:t>
            </a:r>
            <a:r>
              <a:rPr lang="en-US" sz="2000" baseline="-30000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,</a:t>
            </a:r>
            <a:endParaRPr lang="ru-RU" sz="2000" dirty="0">
              <a:solidFill>
                <a:srgbClr val="C00000"/>
              </a:solidFill>
              <a:ea typeface="Calibri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2000" dirty="0">
                <a:ea typeface="Calibri" pitchFamily="34" charset="0"/>
                <a:cs typeface="Arial" pitchFamily="34" charset="0"/>
              </a:rPr>
              <a:t>С</a:t>
            </a:r>
            <a:r>
              <a:rPr lang="en-US" sz="2000" baseline="-30000" dirty="0">
                <a:ea typeface="Calibri" pitchFamily="34" charset="0"/>
                <a:cs typeface="Arial" pitchFamily="34" charset="0"/>
              </a:rPr>
              <a:t>n</a:t>
            </a:r>
            <a:r>
              <a:rPr lang="en-US" sz="2000" dirty="0">
                <a:ea typeface="Calibri" pitchFamily="34" charset="0"/>
                <a:cs typeface="Arial" pitchFamily="34" charset="0"/>
              </a:rPr>
              <a:t>H</a:t>
            </a:r>
            <a:r>
              <a:rPr lang="en-US" sz="2000" baseline="-30000" dirty="0">
                <a:ea typeface="Calibri" pitchFamily="34" charset="0"/>
                <a:cs typeface="Arial" pitchFamily="34" charset="0"/>
              </a:rPr>
              <a:t>2n+2</a:t>
            </a:r>
            <a:r>
              <a:rPr lang="en-US" sz="2000" dirty="0">
                <a:ea typeface="Calibri" pitchFamily="34" charset="0"/>
                <a:cs typeface="Arial" pitchFamily="34" charset="0"/>
              </a:rPr>
              <a:t> → </a:t>
            </a:r>
            <a:r>
              <a:rPr lang="en-US" sz="2000" dirty="0" err="1">
                <a:ea typeface="Calibri" pitchFamily="34" charset="0"/>
                <a:cs typeface="Arial" pitchFamily="34" charset="0"/>
              </a:rPr>
              <a:t>nC</a:t>
            </a:r>
            <a:r>
              <a:rPr lang="en-US" sz="2000" dirty="0">
                <a:ea typeface="Calibri" pitchFamily="34" charset="0"/>
                <a:cs typeface="Arial" pitchFamily="34" charset="0"/>
              </a:rPr>
              <a:t> + (n+1)H</a:t>
            </a:r>
            <a:r>
              <a:rPr lang="en-US" sz="2000" baseline="-30000" dirty="0">
                <a:ea typeface="Calibri" pitchFamily="34" charset="0"/>
                <a:cs typeface="Arial" pitchFamily="34" charset="0"/>
              </a:rPr>
              <a:t>2</a:t>
            </a:r>
            <a:r>
              <a:rPr lang="en-US" sz="2000" dirty="0">
                <a:ea typeface="Calibri" pitchFamily="34" charset="0"/>
                <a:cs typeface="Arial" pitchFamily="34" charset="0"/>
              </a:rPr>
              <a:t>,</a:t>
            </a:r>
            <a:endParaRPr lang="ru-RU" sz="2000" dirty="0">
              <a:ea typeface="Calibri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2000" dirty="0">
                <a:ea typeface="Calibri" pitchFamily="34" charset="0"/>
                <a:cs typeface="Arial" pitchFamily="34" charset="0"/>
              </a:rPr>
              <a:t>С</a:t>
            </a:r>
            <a:r>
              <a:rPr lang="en-US" sz="2000" baseline="-30000" dirty="0">
                <a:ea typeface="Calibri" pitchFamily="34" charset="0"/>
                <a:cs typeface="Arial" pitchFamily="34" charset="0"/>
              </a:rPr>
              <a:t>n</a:t>
            </a:r>
            <a:r>
              <a:rPr lang="en-US" sz="2000" dirty="0">
                <a:ea typeface="Calibri" pitchFamily="34" charset="0"/>
                <a:cs typeface="Arial" pitchFamily="34" charset="0"/>
              </a:rPr>
              <a:t>H</a:t>
            </a:r>
            <a:r>
              <a:rPr lang="en-US" sz="2000" baseline="-30000" dirty="0">
                <a:ea typeface="Calibri" pitchFamily="34" charset="0"/>
                <a:cs typeface="Arial" pitchFamily="34" charset="0"/>
              </a:rPr>
              <a:t>2n</a:t>
            </a:r>
            <a:r>
              <a:rPr lang="en-US" sz="2000" dirty="0">
                <a:ea typeface="Calibri" pitchFamily="34" charset="0"/>
                <a:cs typeface="Arial" pitchFamily="34" charset="0"/>
              </a:rPr>
              <a:t> → </a:t>
            </a:r>
            <a:r>
              <a:rPr lang="en-US" sz="2000" dirty="0" err="1">
                <a:ea typeface="Calibri" pitchFamily="34" charset="0"/>
                <a:cs typeface="Arial" pitchFamily="34" charset="0"/>
              </a:rPr>
              <a:t>nC</a:t>
            </a:r>
            <a:r>
              <a:rPr lang="en-US" sz="2000" dirty="0">
                <a:ea typeface="Calibri" pitchFamily="34" charset="0"/>
                <a:cs typeface="Arial" pitchFamily="34" charset="0"/>
              </a:rPr>
              <a:t> + nH</a:t>
            </a:r>
            <a:r>
              <a:rPr lang="en-US" sz="2000" baseline="-30000" dirty="0">
                <a:ea typeface="Calibri" pitchFamily="34" charset="0"/>
                <a:cs typeface="Arial" pitchFamily="34" charset="0"/>
              </a:rPr>
              <a:t>2</a:t>
            </a:r>
            <a:r>
              <a:rPr lang="en-US" sz="2000" dirty="0">
                <a:ea typeface="Calibri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41" name="Прямая со стрелкой 40"/>
          <p:cNvCxnSpPr>
            <a:stCxn id="7175" idx="1"/>
          </p:cNvCxnSpPr>
          <p:nvPr/>
        </p:nvCxnSpPr>
        <p:spPr>
          <a:xfrm rot="10800000" flipV="1">
            <a:off x="3500438" y="2444582"/>
            <a:ext cx="1214438" cy="1627354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7174" idx="1"/>
          </p:cNvCxnSpPr>
          <p:nvPr/>
        </p:nvCxnSpPr>
        <p:spPr>
          <a:xfrm rot="10800000" flipV="1">
            <a:off x="3571875" y="4073555"/>
            <a:ext cx="2274888" cy="6982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Выгнутая вправо стрелка 44"/>
          <p:cNvSpPr/>
          <p:nvPr/>
        </p:nvSpPr>
        <p:spPr>
          <a:xfrm rot="8312858">
            <a:off x="3124200" y="2336800"/>
            <a:ext cx="744538" cy="4324350"/>
          </a:xfrm>
          <a:prstGeom prst="curvedLeftArrow">
            <a:avLst>
              <a:gd name="adj1" fmla="val 0"/>
              <a:gd name="adj2" fmla="val 21559"/>
              <a:gd name="adj3" fmla="val 32546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11613" y="4273550"/>
            <a:ext cx="2746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-33338" y="154541"/>
            <a:ext cx="91440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Временной ход температуры над Гавайями на уровне 30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мбар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с 1973 по 2012 гг.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722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1-</a:t>
            </a:r>
            <a:r>
              <a:rPr lang="ru-RU" sz="1600" b="1" dirty="0" smtClean="0">
                <a:solidFill>
                  <a:srgbClr val="C00000"/>
                </a:solidFill>
              </a:rPr>
              <a:t>Фуэго</a:t>
            </a:r>
            <a:r>
              <a:rPr lang="ru-RU" sz="1600" b="1" dirty="0" smtClean="0"/>
              <a:t>, 2-</a:t>
            </a:r>
            <a:r>
              <a:rPr lang="ru-RU" sz="1600" b="1" dirty="0" smtClean="0">
                <a:solidFill>
                  <a:srgbClr val="C00000"/>
                </a:solidFill>
              </a:rPr>
              <a:t>Суфриер</a:t>
            </a:r>
            <a:r>
              <a:rPr lang="ru-RU" sz="1600" b="1" dirty="0" smtClean="0"/>
              <a:t>, 3-</a:t>
            </a:r>
            <a:r>
              <a:rPr lang="ru-RU" sz="1600" b="1" dirty="0" smtClean="0">
                <a:solidFill>
                  <a:srgbClr val="C00000"/>
                </a:solidFill>
              </a:rPr>
              <a:t>Паган</a:t>
            </a:r>
            <a:r>
              <a:rPr lang="ru-RU" sz="1600" b="1" dirty="0" smtClean="0"/>
              <a:t>, 4-</a:t>
            </a:r>
            <a:r>
              <a:rPr lang="ru-RU" sz="1600" b="1" dirty="0" smtClean="0">
                <a:solidFill>
                  <a:srgbClr val="C00000"/>
                </a:solidFill>
              </a:rPr>
              <a:t>Эль-Чичон</a:t>
            </a:r>
            <a:r>
              <a:rPr lang="ru-RU" sz="1600" b="1" dirty="0" smtClean="0"/>
              <a:t>, 5-</a:t>
            </a:r>
            <a:r>
              <a:rPr lang="ru-RU" sz="1600" b="1" dirty="0" smtClean="0">
                <a:solidFill>
                  <a:srgbClr val="C00000"/>
                </a:solidFill>
              </a:rPr>
              <a:t>Галангунг</a:t>
            </a:r>
            <a:r>
              <a:rPr lang="ru-RU" sz="1600" b="1" dirty="0" smtClean="0"/>
              <a:t>, 6-</a:t>
            </a:r>
            <a:r>
              <a:rPr lang="ru-RU" sz="1600" b="1" dirty="0" smtClean="0">
                <a:solidFill>
                  <a:srgbClr val="C00000"/>
                </a:solidFill>
              </a:rPr>
              <a:t>Коло</a:t>
            </a:r>
            <a:r>
              <a:rPr lang="ru-RU" sz="1600" b="1" dirty="0" smtClean="0"/>
              <a:t>, 7-</a:t>
            </a:r>
            <a:r>
              <a:rPr lang="ru-RU" sz="1600" b="1" dirty="0" smtClean="0">
                <a:solidFill>
                  <a:srgbClr val="C00000"/>
                </a:solidFill>
              </a:rPr>
              <a:t>Майон</a:t>
            </a:r>
            <a:r>
              <a:rPr lang="ru-RU" sz="1600" b="1" dirty="0" smtClean="0"/>
              <a:t>, 8-</a:t>
            </a:r>
            <a:r>
              <a:rPr lang="ru-RU" sz="1600" b="1" dirty="0" smtClean="0">
                <a:solidFill>
                  <a:srgbClr val="C00000"/>
                </a:solidFill>
              </a:rPr>
              <a:t>Дель-Руиз</a:t>
            </a:r>
            <a:r>
              <a:rPr lang="ru-RU" sz="1600" b="1" dirty="0" smtClean="0"/>
              <a:t>,  9-</a:t>
            </a:r>
            <a:r>
              <a:rPr lang="ru-RU" sz="1600" b="1" dirty="0" smtClean="0">
                <a:solidFill>
                  <a:srgbClr val="C00000"/>
                </a:solidFill>
              </a:rPr>
              <a:t>Келут</a:t>
            </a:r>
            <a:r>
              <a:rPr lang="ru-RU" sz="1600" b="1" dirty="0" smtClean="0"/>
              <a:t>, 10-</a:t>
            </a:r>
            <a:r>
              <a:rPr lang="ru-RU" sz="1600" b="1" dirty="0" smtClean="0">
                <a:solidFill>
                  <a:srgbClr val="C00000"/>
                </a:solidFill>
              </a:rPr>
              <a:t>Пинатубо</a:t>
            </a:r>
            <a:r>
              <a:rPr lang="ru-RU" sz="1600" b="1" dirty="0" smtClean="0"/>
              <a:t>, 11-</a:t>
            </a:r>
            <a:r>
              <a:rPr lang="ru-RU" sz="1600" b="1" dirty="0" smtClean="0">
                <a:solidFill>
                  <a:srgbClr val="C00000"/>
                </a:solidFill>
              </a:rPr>
              <a:t>Рабаул</a:t>
            </a:r>
            <a:r>
              <a:rPr lang="ru-RU" sz="1600" b="1" dirty="0" smtClean="0"/>
              <a:t>, 12-</a:t>
            </a:r>
            <a:r>
              <a:rPr lang="ru-RU" sz="1600" b="1" dirty="0" smtClean="0">
                <a:solidFill>
                  <a:srgbClr val="006600"/>
                </a:solidFill>
              </a:rPr>
              <a:t>Руанг</a:t>
            </a:r>
            <a:r>
              <a:rPr lang="ru-RU" sz="1600" b="1" dirty="0" smtClean="0"/>
              <a:t>, 13-</a:t>
            </a:r>
            <a:r>
              <a:rPr lang="ru-RU" sz="1600" b="1" dirty="0" smtClean="0">
                <a:solidFill>
                  <a:srgbClr val="006600"/>
                </a:solidFill>
              </a:rPr>
              <a:t>Манам</a:t>
            </a:r>
            <a:r>
              <a:rPr lang="ru-RU" sz="1600" b="1" dirty="0" smtClean="0"/>
              <a:t>, 14-</a:t>
            </a:r>
            <a:r>
              <a:rPr lang="ru-RU" sz="1600" b="1" dirty="0" smtClean="0">
                <a:solidFill>
                  <a:srgbClr val="006600"/>
                </a:solidFill>
              </a:rPr>
              <a:t>Мерапи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 descr="РисунокТ22.png"/>
          <p:cNvPicPr>
            <a:picLocks noChangeAspect="1"/>
          </p:cNvPicPr>
          <p:nvPr/>
        </p:nvPicPr>
        <p:blipFill>
          <a:blip r:embed="rId2"/>
          <a:srcRect l="3644" t="13394" r="39302" b="6242"/>
          <a:stretch>
            <a:fillRect/>
          </a:stretch>
        </p:blipFill>
        <p:spPr>
          <a:xfrm>
            <a:off x="857224" y="1285860"/>
            <a:ext cx="6953298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3720</TotalTime>
  <Words>915</Words>
  <Application>Microsoft Office PowerPoint</Application>
  <PresentationFormat>Экран (4:3)</PresentationFormat>
  <Paragraphs>190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Формализм моделей общей циркуляции атмосферы</vt:lpstr>
      <vt:lpstr>Слайд 11</vt:lpstr>
      <vt:lpstr>Описание эксперимента</vt:lpstr>
      <vt:lpstr>Слайд 13</vt:lpstr>
      <vt:lpstr>Слайд 14</vt:lpstr>
      <vt:lpstr>Слайд 15</vt:lpstr>
      <vt:lpstr>Слайд 16</vt:lpstr>
      <vt:lpstr>Океаническая конвергенция тепла  </vt:lpstr>
      <vt:lpstr>Описание экспериментов</vt:lpstr>
      <vt:lpstr>Температура (годовые изменения)</vt:lpstr>
      <vt:lpstr>Зимняя температура </vt:lpstr>
      <vt:lpstr>Концентрация морского льда (зима)</vt:lpstr>
      <vt:lpstr>Концентрация морского льда (сезоны)</vt:lpstr>
      <vt:lpstr>Концентрация морского льда (сезоны)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VVZ</dc:creator>
  <cp:lastModifiedBy>VVZ</cp:lastModifiedBy>
  <cp:revision>302</cp:revision>
  <dcterms:created xsi:type="dcterms:W3CDTF">2012-10-08T16:17:59Z</dcterms:created>
  <dcterms:modified xsi:type="dcterms:W3CDTF">2013-02-13T18:31:05Z</dcterms:modified>
</cp:coreProperties>
</file>